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Lst>
  <p:notesMasterIdLst>
    <p:notesMasterId r:id="rId46"/>
  </p:notesMasterIdLst>
  <p:sldIdLst>
    <p:sldId id="256" r:id="rId2"/>
    <p:sldId id="257" r:id="rId3"/>
    <p:sldId id="258" r:id="rId4"/>
    <p:sldId id="304" r:id="rId5"/>
    <p:sldId id="306"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334" r:id="rId24"/>
    <p:sldId id="278" r:id="rId25"/>
    <p:sldId id="316" r:id="rId26"/>
    <p:sldId id="279" r:id="rId27"/>
    <p:sldId id="280" r:id="rId28"/>
    <p:sldId id="281" r:id="rId29"/>
    <p:sldId id="337" r:id="rId30"/>
    <p:sldId id="336" r:id="rId31"/>
    <p:sldId id="326" r:id="rId32"/>
    <p:sldId id="327" r:id="rId33"/>
    <p:sldId id="328" r:id="rId34"/>
    <p:sldId id="329" r:id="rId35"/>
    <p:sldId id="330" r:id="rId36"/>
    <p:sldId id="331" r:id="rId37"/>
    <p:sldId id="333" r:id="rId38"/>
    <p:sldId id="285" r:id="rId39"/>
    <p:sldId id="286" r:id="rId40"/>
    <p:sldId id="338" r:id="rId41"/>
    <p:sldId id="290" r:id="rId42"/>
    <p:sldId id="291" r:id="rId43"/>
    <p:sldId id="339" r:id="rId44"/>
    <p:sldId id="303" r:id="rId45"/>
  </p:sldIdLst>
  <p:sldSz cx="18288000" cy="10287000"/>
  <p:notesSz cx="6735763" cy="9866313"/>
  <p:embeddedFontLst>
    <p:embeddedFont>
      <p:font typeface="Roboto Condensed Bold" charset="0"/>
      <p:regular r:id="rId47"/>
      <p:bold r:id="rId48"/>
    </p:embeddedFont>
    <p:embeddedFont>
      <p:font typeface="Public Sans Bold" charset="0"/>
      <p:regular r:id="rId49"/>
    </p:embeddedFont>
    <p:embeddedFont>
      <p:font typeface="Calibri" pitchFamily="34" charset="0"/>
      <p:regular r:id="rId50"/>
      <p:bold r:id="rId51"/>
      <p:italic r:id="rId52"/>
      <p:boldItalic r:id="rId53"/>
    </p:embeddedFont>
    <p:embeddedFont>
      <p:font typeface="Roboto Condensed" charset="0"/>
      <p:regular r:id="rId54"/>
      <p:bold r:id="rId55"/>
      <p:italic r:id="rId56"/>
      <p:boldItalic r:id="rId57"/>
    </p:embeddedFont>
    <p:embeddedFont>
      <p:font typeface="Open Sans Bold" charset="0"/>
      <p:regular r:id="rId58"/>
      <p:bold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9933FF"/>
    <a:srgbClr val="0000FF"/>
    <a:srgbClr val="060FBA"/>
    <a:srgbClr val="008000"/>
    <a:srgbClr val="00B050"/>
    <a:srgbClr val="9CB14F"/>
    <a:srgbClr val="D9F1F9"/>
    <a:srgbClr val="CCCC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70" autoAdjust="0"/>
    <p:restoredTop sz="94580" autoAdjust="0"/>
  </p:normalViewPr>
  <p:slideViewPr>
    <p:cSldViewPr>
      <p:cViewPr varScale="1">
        <p:scale>
          <a:sx n="46" d="100"/>
          <a:sy n="46" d="100"/>
        </p:scale>
        <p:origin x="-612"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FEE830DF-A52C-4B6B-AE97-F5980EF0A4A6}" type="datetimeFigureOut">
              <a:rPr lang="en-US" smtClean="0"/>
              <a:t>16/03/2023</a:t>
            </a:fld>
            <a:endParaRPr lang="en-US"/>
          </a:p>
        </p:txBody>
      </p:sp>
      <p:sp>
        <p:nvSpPr>
          <p:cNvPr id="4" name="Slide Image Placeholder 3"/>
          <p:cNvSpPr>
            <a:spLocks noGrp="1" noRot="1" noChangeAspect="1"/>
          </p:cNvSpPr>
          <p:nvPr>
            <p:ph type="sldImg" idx="2"/>
          </p:nvPr>
        </p:nvSpPr>
        <p:spPr>
          <a:xfrm>
            <a:off x="79375" y="739775"/>
            <a:ext cx="6577013" cy="37004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C631F040-5081-486A-906F-1187842DEBCC}" type="slidenum">
              <a:rPr lang="en-US" smtClean="0"/>
              <a:t>‹#›</a:t>
            </a:fld>
            <a:endParaRPr lang="en-US"/>
          </a:p>
        </p:txBody>
      </p:sp>
    </p:spTree>
    <p:extLst>
      <p:ext uri="{BB962C8B-B14F-4D97-AF65-F5344CB8AC3E}">
        <p14:creationId xmlns:p14="http://schemas.microsoft.com/office/powerpoint/2010/main" val="3724277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31F040-5081-486A-906F-1187842DEBCC}" type="slidenum">
              <a:rPr lang="en-US" smtClean="0"/>
              <a:t>4</a:t>
            </a:fld>
            <a:endParaRPr lang="en-US"/>
          </a:p>
        </p:txBody>
      </p:sp>
    </p:spTree>
    <p:extLst>
      <p:ext uri="{BB962C8B-B14F-4D97-AF65-F5344CB8AC3E}">
        <p14:creationId xmlns:p14="http://schemas.microsoft.com/office/powerpoint/2010/main" val="389033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31F040-5081-486A-906F-1187842DEBCC}" type="slidenum">
              <a:rPr lang="en-US" smtClean="0"/>
              <a:t>30</a:t>
            </a:fld>
            <a:endParaRPr lang="en-US"/>
          </a:p>
        </p:txBody>
      </p:sp>
    </p:spTree>
    <p:extLst>
      <p:ext uri="{BB962C8B-B14F-4D97-AF65-F5344CB8AC3E}">
        <p14:creationId xmlns:p14="http://schemas.microsoft.com/office/powerpoint/2010/main" val="4248826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31F040-5081-486A-906F-1187842DEBCC}" type="slidenum">
              <a:rPr lang="en-US" smtClean="0"/>
              <a:t>39</a:t>
            </a:fld>
            <a:endParaRPr lang="en-US"/>
          </a:p>
        </p:txBody>
      </p:sp>
    </p:spTree>
    <p:extLst>
      <p:ext uri="{BB962C8B-B14F-4D97-AF65-F5344CB8AC3E}">
        <p14:creationId xmlns:p14="http://schemas.microsoft.com/office/powerpoint/2010/main" val="1186132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816415" indent="0" algn="ctr">
              <a:buNone/>
              <a:defRPr>
                <a:solidFill>
                  <a:schemeClr val="tx1">
                    <a:tint val="75000"/>
                  </a:schemeClr>
                </a:solidFill>
              </a:defRPr>
            </a:lvl2pPr>
            <a:lvl3pPr marL="1632832" indent="0" algn="ctr">
              <a:buNone/>
              <a:defRPr>
                <a:solidFill>
                  <a:schemeClr val="tx1">
                    <a:tint val="75000"/>
                  </a:schemeClr>
                </a:solidFill>
              </a:defRPr>
            </a:lvl3pPr>
            <a:lvl4pPr marL="2449246" indent="0" algn="ctr">
              <a:buNone/>
              <a:defRPr>
                <a:solidFill>
                  <a:schemeClr val="tx1">
                    <a:tint val="75000"/>
                  </a:schemeClr>
                </a:solidFill>
              </a:defRPr>
            </a:lvl4pPr>
            <a:lvl5pPr marL="3265661" indent="0" algn="ctr">
              <a:buNone/>
              <a:defRPr>
                <a:solidFill>
                  <a:schemeClr val="tx1">
                    <a:tint val="75000"/>
                  </a:schemeClr>
                </a:solidFill>
              </a:defRPr>
            </a:lvl5pPr>
            <a:lvl6pPr marL="4082078" indent="0" algn="ctr">
              <a:buNone/>
              <a:defRPr>
                <a:solidFill>
                  <a:schemeClr val="tx1">
                    <a:tint val="75000"/>
                  </a:schemeClr>
                </a:solidFill>
              </a:defRPr>
            </a:lvl6pPr>
            <a:lvl7pPr marL="4898493" indent="0" algn="ctr">
              <a:buNone/>
              <a:defRPr>
                <a:solidFill>
                  <a:schemeClr val="tx1">
                    <a:tint val="75000"/>
                  </a:schemeClr>
                </a:solidFill>
              </a:defRPr>
            </a:lvl7pPr>
            <a:lvl8pPr marL="5714908" indent="0" algn="ctr">
              <a:buNone/>
              <a:defRPr>
                <a:solidFill>
                  <a:schemeClr val="tx1">
                    <a:tint val="75000"/>
                  </a:schemeClr>
                </a:solidFill>
              </a:defRPr>
            </a:lvl8pPr>
            <a:lvl9pPr marL="65313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16/03/2023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7938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5217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517600" y="619125"/>
            <a:ext cx="8229600" cy="1316593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28800" y="619125"/>
            <a:ext cx="24384000" cy="1316593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2450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8623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7100" b="1" cap="all"/>
            </a:lvl1pPr>
          </a:lstStyle>
          <a:p>
            <a:r>
              <a:rPr lang="en-US"/>
              <a:t>Click to edit Master title style</a:t>
            </a:r>
          </a:p>
        </p:txBody>
      </p:sp>
      <p:sp>
        <p:nvSpPr>
          <p:cNvPr id="3" name="Text Placeholder 2"/>
          <p:cNvSpPr>
            <a:spLocks noGrp="1"/>
          </p:cNvSpPr>
          <p:nvPr>
            <p:ph type="body" idx="1"/>
          </p:nvPr>
        </p:nvSpPr>
        <p:spPr>
          <a:xfrm>
            <a:off x="1444626" y="4360072"/>
            <a:ext cx="15544800" cy="2250281"/>
          </a:xfrm>
        </p:spPr>
        <p:txBody>
          <a:bodyPr anchor="b"/>
          <a:lstStyle>
            <a:lvl1pPr marL="0" indent="0">
              <a:buNone/>
              <a:defRPr sz="3600">
                <a:solidFill>
                  <a:schemeClr val="tx1">
                    <a:tint val="75000"/>
                  </a:schemeClr>
                </a:solidFill>
              </a:defRPr>
            </a:lvl1pPr>
            <a:lvl2pPr marL="816415" indent="0">
              <a:buNone/>
              <a:defRPr sz="3200">
                <a:solidFill>
                  <a:schemeClr val="tx1">
                    <a:tint val="75000"/>
                  </a:schemeClr>
                </a:solidFill>
              </a:defRPr>
            </a:lvl2pPr>
            <a:lvl3pPr marL="1632832" indent="0">
              <a:buNone/>
              <a:defRPr sz="2900">
                <a:solidFill>
                  <a:schemeClr val="tx1">
                    <a:tint val="75000"/>
                  </a:schemeClr>
                </a:solidFill>
              </a:defRPr>
            </a:lvl3pPr>
            <a:lvl4pPr marL="2449246" indent="0">
              <a:buNone/>
              <a:defRPr sz="2500">
                <a:solidFill>
                  <a:schemeClr val="tx1">
                    <a:tint val="75000"/>
                  </a:schemeClr>
                </a:solidFill>
              </a:defRPr>
            </a:lvl4pPr>
            <a:lvl5pPr marL="3265661" indent="0">
              <a:buNone/>
              <a:defRPr sz="2500">
                <a:solidFill>
                  <a:schemeClr val="tx1">
                    <a:tint val="75000"/>
                  </a:schemeClr>
                </a:solidFill>
              </a:defRPr>
            </a:lvl5pPr>
            <a:lvl6pPr marL="4082078" indent="0">
              <a:buNone/>
              <a:defRPr sz="2500">
                <a:solidFill>
                  <a:schemeClr val="tx1">
                    <a:tint val="75000"/>
                  </a:schemeClr>
                </a:solidFill>
              </a:defRPr>
            </a:lvl6pPr>
            <a:lvl7pPr marL="4898493" indent="0">
              <a:buNone/>
              <a:defRPr sz="2500">
                <a:solidFill>
                  <a:schemeClr val="tx1">
                    <a:tint val="75000"/>
                  </a:schemeClr>
                </a:solidFill>
              </a:defRPr>
            </a:lvl7pPr>
            <a:lvl8pPr marL="5714908" indent="0">
              <a:buNone/>
              <a:defRPr sz="2500">
                <a:solidFill>
                  <a:schemeClr val="tx1">
                    <a:tint val="75000"/>
                  </a:schemeClr>
                </a:solidFill>
              </a:defRPr>
            </a:lvl8pPr>
            <a:lvl9pPr marL="6531325" indent="0">
              <a:buNone/>
              <a:defRPr sz="2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9339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28800" y="3600450"/>
            <a:ext cx="16306800" cy="10184607"/>
          </a:xfrm>
        </p:spPr>
        <p:txBody>
          <a:bodyPr/>
          <a:lstStyle>
            <a:lvl1pPr>
              <a:defRPr sz="5000"/>
            </a:lvl1pPr>
            <a:lvl2pPr>
              <a:defRPr sz="43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8440400" y="3600450"/>
            <a:ext cx="16306800" cy="10184607"/>
          </a:xfrm>
        </p:spPr>
        <p:txBody>
          <a:bodyPr/>
          <a:lstStyle>
            <a:lvl1pPr>
              <a:defRPr sz="5000"/>
            </a:lvl1pPr>
            <a:lvl2pPr>
              <a:defRPr sz="43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16/03/2023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275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1"/>
            <a:ext cx="8080376" cy="959643"/>
          </a:xfrm>
        </p:spPr>
        <p:txBody>
          <a:bodyPr anchor="b"/>
          <a:lstStyle>
            <a:lvl1pPr marL="0" indent="0">
              <a:buNone/>
              <a:defRPr sz="4300" b="1"/>
            </a:lvl1pPr>
            <a:lvl2pPr marL="816415" indent="0">
              <a:buNone/>
              <a:defRPr sz="3600" b="1"/>
            </a:lvl2pPr>
            <a:lvl3pPr marL="1632832" indent="0">
              <a:buNone/>
              <a:defRPr sz="3200" b="1"/>
            </a:lvl3pPr>
            <a:lvl4pPr marL="2449246" indent="0">
              <a:buNone/>
              <a:defRPr sz="2900" b="1"/>
            </a:lvl4pPr>
            <a:lvl5pPr marL="3265661" indent="0">
              <a:buNone/>
              <a:defRPr sz="2900" b="1"/>
            </a:lvl5pPr>
            <a:lvl6pPr marL="4082078" indent="0">
              <a:buNone/>
              <a:defRPr sz="2900" b="1"/>
            </a:lvl6pPr>
            <a:lvl7pPr marL="4898493" indent="0">
              <a:buNone/>
              <a:defRPr sz="2900" b="1"/>
            </a:lvl7pPr>
            <a:lvl8pPr marL="5714908" indent="0">
              <a:buNone/>
              <a:defRPr sz="2900" b="1"/>
            </a:lvl8pPr>
            <a:lvl9pPr marL="6531325" indent="0">
              <a:buNone/>
              <a:defRPr sz="290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4300"/>
            </a:lvl1pPr>
            <a:lvl2pPr>
              <a:defRPr sz="36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3" y="2302671"/>
            <a:ext cx="8083550" cy="959643"/>
          </a:xfrm>
        </p:spPr>
        <p:txBody>
          <a:bodyPr anchor="b"/>
          <a:lstStyle>
            <a:lvl1pPr marL="0" indent="0">
              <a:buNone/>
              <a:defRPr sz="4300" b="1"/>
            </a:lvl1pPr>
            <a:lvl2pPr marL="816415" indent="0">
              <a:buNone/>
              <a:defRPr sz="3600" b="1"/>
            </a:lvl2pPr>
            <a:lvl3pPr marL="1632832" indent="0">
              <a:buNone/>
              <a:defRPr sz="3200" b="1"/>
            </a:lvl3pPr>
            <a:lvl4pPr marL="2449246" indent="0">
              <a:buNone/>
              <a:defRPr sz="2900" b="1"/>
            </a:lvl4pPr>
            <a:lvl5pPr marL="3265661" indent="0">
              <a:buNone/>
              <a:defRPr sz="2900" b="1"/>
            </a:lvl5pPr>
            <a:lvl6pPr marL="4082078" indent="0">
              <a:buNone/>
              <a:defRPr sz="2900" b="1"/>
            </a:lvl6pPr>
            <a:lvl7pPr marL="4898493" indent="0">
              <a:buNone/>
              <a:defRPr sz="2900" b="1"/>
            </a:lvl7pPr>
            <a:lvl8pPr marL="5714908" indent="0">
              <a:buNone/>
              <a:defRPr sz="2900" b="1"/>
            </a:lvl8pPr>
            <a:lvl9pPr marL="6531325" indent="0">
              <a:buNone/>
              <a:defRPr sz="2900" b="1"/>
            </a:lvl9pPr>
          </a:lstStyle>
          <a:p>
            <a:pPr lvl="0"/>
            <a:r>
              <a:rPr lang="en-US"/>
              <a:t>Click to edit Master text styles</a:t>
            </a:r>
          </a:p>
        </p:txBody>
      </p:sp>
      <p:sp>
        <p:nvSpPr>
          <p:cNvPr id="6" name="Content Placeholder 5"/>
          <p:cNvSpPr>
            <a:spLocks noGrp="1"/>
          </p:cNvSpPr>
          <p:nvPr>
            <p:ph sz="quarter" idx="4"/>
          </p:nvPr>
        </p:nvSpPr>
        <p:spPr>
          <a:xfrm>
            <a:off x="9290053" y="3262313"/>
            <a:ext cx="8083550" cy="5926932"/>
          </a:xfrm>
        </p:spPr>
        <p:txBody>
          <a:bodyPr/>
          <a:lstStyle>
            <a:lvl1pPr>
              <a:defRPr sz="4300"/>
            </a:lvl1pPr>
            <a:lvl2pPr>
              <a:defRPr sz="36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16/03/2023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7669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16/03/2023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2585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16/03/2023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761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3" y="409575"/>
            <a:ext cx="6016626" cy="1743075"/>
          </a:xfrm>
        </p:spPr>
        <p:txBody>
          <a:bodyPr anchor="b"/>
          <a:lstStyle>
            <a:lvl1pPr algn="l">
              <a:defRPr sz="3600" b="1"/>
            </a:lvl1pPr>
          </a:lstStyle>
          <a:p>
            <a:r>
              <a:rPr lang="en-US"/>
              <a:t>Click to edit Master title style</a:t>
            </a:r>
          </a:p>
        </p:txBody>
      </p:sp>
      <p:sp>
        <p:nvSpPr>
          <p:cNvPr id="3" name="Content Placeholder 2"/>
          <p:cNvSpPr>
            <a:spLocks noGrp="1"/>
          </p:cNvSpPr>
          <p:nvPr>
            <p:ph idx="1"/>
          </p:nvPr>
        </p:nvSpPr>
        <p:spPr>
          <a:xfrm>
            <a:off x="7150100" y="409577"/>
            <a:ext cx="10223500" cy="8779670"/>
          </a:xfrm>
        </p:spPr>
        <p:txBody>
          <a:bodyPr/>
          <a:lstStyle>
            <a:lvl1pPr>
              <a:defRPr sz="5700"/>
            </a:lvl1pPr>
            <a:lvl2pPr>
              <a:defRPr sz="5000"/>
            </a:lvl2pPr>
            <a:lvl3pPr>
              <a:defRPr sz="43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3" y="2152652"/>
            <a:ext cx="6016626" cy="7036595"/>
          </a:xfrm>
        </p:spPr>
        <p:txBody>
          <a:bodyPr/>
          <a:lstStyle>
            <a:lvl1pPr marL="0" indent="0">
              <a:buNone/>
              <a:defRPr sz="2500"/>
            </a:lvl1pPr>
            <a:lvl2pPr marL="816415" indent="0">
              <a:buNone/>
              <a:defRPr sz="2100"/>
            </a:lvl2pPr>
            <a:lvl3pPr marL="1632832" indent="0">
              <a:buNone/>
              <a:defRPr sz="1800"/>
            </a:lvl3pPr>
            <a:lvl4pPr marL="2449246" indent="0">
              <a:buNone/>
              <a:defRPr sz="1600"/>
            </a:lvl4pPr>
            <a:lvl5pPr marL="3265661" indent="0">
              <a:buNone/>
              <a:defRPr sz="1600"/>
            </a:lvl5pPr>
            <a:lvl6pPr marL="4082078" indent="0">
              <a:buNone/>
              <a:defRPr sz="1600"/>
            </a:lvl6pPr>
            <a:lvl7pPr marL="4898493" indent="0">
              <a:buNone/>
              <a:defRPr sz="1600"/>
            </a:lvl7pPr>
            <a:lvl8pPr marL="5714908" indent="0">
              <a:buNone/>
              <a:defRPr sz="1600"/>
            </a:lvl8pPr>
            <a:lvl9pPr marL="653132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3502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6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5700"/>
            </a:lvl1pPr>
            <a:lvl2pPr marL="816415" indent="0">
              <a:buNone/>
              <a:defRPr sz="5000"/>
            </a:lvl2pPr>
            <a:lvl3pPr marL="1632832" indent="0">
              <a:buNone/>
              <a:defRPr sz="4300"/>
            </a:lvl3pPr>
            <a:lvl4pPr marL="2449246" indent="0">
              <a:buNone/>
              <a:defRPr sz="3600"/>
            </a:lvl4pPr>
            <a:lvl5pPr marL="3265661" indent="0">
              <a:buNone/>
              <a:defRPr sz="3600"/>
            </a:lvl5pPr>
            <a:lvl6pPr marL="4082078" indent="0">
              <a:buNone/>
              <a:defRPr sz="3600"/>
            </a:lvl6pPr>
            <a:lvl7pPr marL="4898493" indent="0">
              <a:buNone/>
              <a:defRPr sz="3600"/>
            </a:lvl7pPr>
            <a:lvl8pPr marL="5714908" indent="0">
              <a:buNone/>
              <a:defRPr sz="3600"/>
            </a:lvl8pPr>
            <a:lvl9pPr marL="6531325" indent="0">
              <a:buNone/>
              <a:defRPr sz="36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500"/>
            </a:lvl1pPr>
            <a:lvl2pPr marL="816415" indent="0">
              <a:buNone/>
              <a:defRPr sz="2100"/>
            </a:lvl2pPr>
            <a:lvl3pPr marL="1632832" indent="0">
              <a:buNone/>
              <a:defRPr sz="1800"/>
            </a:lvl3pPr>
            <a:lvl4pPr marL="2449246" indent="0">
              <a:buNone/>
              <a:defRPr sz="1600"/>
            </a:lvl4pPr>
            <a:lvl5pPr marL="3265661" indent="0">
              <a:buNone/>
              <a:defRPr sz="1600"/>
            </a:lvl5pPr>
            <a:lvl6pPr marL="4082078" indent="0">
              <a:buNone/>
              <a:defRPr sz="1600"/>
            </a:lvl6pPr>
            <a:lvl7pPr marL="4898493" indent="0">
              <a:buNone/>
              <a:defRPr sz="1600"/>
            </a:lvl7pPr>
            <a:lvl8pPr marL="5714908" indent="0">
              <a:buNone/>
              <a:defRPr sz="1600"/>
            </a:lvl8pPr>
            <a:lvl9pPr marL="653132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8855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163283" tIns="81642" rIns="163283" bIns="81642"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5"/>
          </a:xfrm>
          <a:prstGeom prst="rect">
            <a:avLst/>
          </a:prstGeom>
        </p:spPr>
        <p:txBody>
          <a:bodyPr vert="horz" lIns="163283" tIns="81642" rIns="163283" bIns="8164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7"/>
            <a:ext cx="4267200" cy="547688"/>
          </a:xfrm>
          <a:prstGeom prst="rect">
            <a:avLst/>
          </a:prstGeom>
        </p:spPr>
        <p:txBody>
          <a:bodyPr vert="horz" lIns="163283" tIns="81642" rIns="163283" bIns="81642" rtlCol="0" anchor="ctr"/>
          <a:lstStyle>
            <a:lvl1pPr algn="l">
              <a:defRPr sz="2100">
                <a:solidFill>
                  <a:schemeClr val="tx1">
                    <a:tint val="75000"/>
                  </a:schemeClr>
                </a:solidFill>
              </a:defRPr>
            </a:lvl1pPr>
          </a:lstStyle>
          <a:p>
            <a:fld id="{1D8BD707-D9CF-40AE-B4C6-C98DA3205C09}" type="datetimeFigureOut">
              <a:rPr lang="en-US" smtClean="0"/>
              <a:pPr/>
              <a:t>16/03/2023</a:t>
            </a:fld>
            <a:endParaRPr lang="en-US"/>
          </a:p>
        </p:txBody>
      </p:sp>
      <p:sp>
        <p:nvSpPr>
          <p:cNvPr id="5" name="Footer Placeholder 4"/>
          <p:cNvSpPr>
            <a:spLocks noGrp="1"/>
          </p:cNvSpPr>
          <p:nvPr>
            <p:ph type="ftr" sz="quarter" idx="3"/>
          </p:nvPr>
        </p:nvSpPr>
        <p:spPr>
          <a:xfrm>
            <a:off x="6248400" y="9534527"/>
            <a:ext cx="5791200" cy="547688"/>
          </a:xfrm>
          <a:prstGeom prst="rect">
            <a:avLst/>
          </a:prstGeom>
        </p:spPr>
        <p:txBody>
          <a:bodyPr vert="horz" lIns="163283" tIns="81642" rIns="163283" bIns="81642" rtlCol="0" anchor="ctr"/>
          <a:lstStyle>
            <a:lvl1pPr algn="ctr">
              <a:defRPr sz="21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7"/>
            <a:ext cx="4267200" cy="547688"/>
          </a:xfrm>
          <a:prstGeom prst="rect">
            <a:avLst/>
          </a:prstGeom>
        </p:spPr>
        <p:txBody>
          <a:bodyPr vert="horz" lIns="163283" tIns="81642" rIns="163283" bIns="81642" rtlCol="0" anchor="ctr"/>
          <a:lstStyle>
            <a:lvl1pPr algn="r">
              <a:defRPr sz="21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007597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632832" rtl="0" eaLnBrk="1" latinLnBrk="0" hangingPunct="1">
        <a:spcBef>
          <a:spcPct val="0"/>
        </a:spcBef>
        <a:buNone/>
        <a:defRPr sz="7900" kern="1200">
          <a:solidFill>
            <a:schemeClr val="tx1"/>
          </a:solidFill>
          <a:latin typeface="+mj-lt"/>
          <a:ea typeface="+mj-ea"/>
          <a:cs typeface="+mj-cs"/>
        </a:defRPr>
      </a:lvl1pPr>
    </p:titleStyle>
    <p:bodyStyle>
      <a:lvl1pPr marL="612313" indent="-612313" algn="l" defTabSz="1632832" rtl="0" eaLnBrk="1" latinLnBrk="0" hangingPunct="1">
        <a:spcBef>
          <a:spcPct val="20000"/>
        </a:spcBef>
        <a:buFont typeface="Arial" pitchFamily="34" charset="0"/>
        <a:buChar char="•"/>
        <a:defRPr sz="5700" kern="1200">
          <a:solidFill>
            <a:schemeClr val="tx1"/>
          </a:solidFill>
          <a:latin typeface="+mn-lt"/>
          <a:ea typeface="+mn-ea"/>
          <a:cs typeface="+mn-cs"/>
        </a:defRPr>
      </a:lvl1pPr>
      <a:lvl2pPr marL="1326675" indent="-510260" algn="l" defTabSz="1632832" rtl="0" eaLnBrk="1" latinLnBrk="0" hangingPunct="1">
        <a:spcBef>
          <a:spcPct val="20000"/>
        </a:spcBef>
        <a:buFont typeface="Arial" pitchFamily="34" charset="0"/>
        <a:buChar char="–"/>
        <a:defRPr sz="5000" kern="1200">
          <a:solidFill>
            <a:schemeClr val="tx1"/>
          </a:solidFill>
          <a:latin typeface="+mn-lt"/>
          <a:ea typeface="+mn-ea"/>
          <a:cs typeface="+mn-cs"/>
        </a:defRPr>
      </a:lvl2pPr>
      <a:lvl3pPr marL="2041039" indent="-408207" algn="l" defTabSz="1632832" rtl="0" eaLnBrk="1" latinLnBrk="0" hangingPunct="1">
        <a:spcBef>
          <a:spcPct val="20000"/>
        </a:spcBef>
        <a:buFont typeface="Arial" pitchFamily="34" charset="0"/>
        <a:buChar char="•"/>
        <a:defRPr sz="4300" kern="1200">
          <a:solidFill>
            <a:schemeClr val="tx1"/>
          </a:solidFill>
          <a:latin typeface="+mn-lt"/>
          <a:ea typeface="+mn-ea"/>
          <a:cs typeface="+mn-cs"/>
        </a:defRPr>
      </a:lvl3pPr>
      <a:lvl4pPr marL="2857454" indent="-408207" algn="l" defTabSz="1632832" rtl="0" eaLnBrk="1" latinLnBrk="0" hangingPunct="1">
        <a:spcBef>
          <a:spcPct val="20000"/>
        </a:spcBef>
        <a:buFont typeface="Arial" pitchFamily="34" charset="0"/>
        <a:buChar char="–"/>
        <a:defRPr sz="3600" kern="1200">
          <a:solidFill>
            <a:schemeClr val="tx1"/>
          </a:solidFill>
          <a:latin typeface="+mn-lt"/>
          <a:ea typeface="+mn-ea"/>
          <a:cs typeface="+mn-cs"/>
        </a:defRPr>
      </a:lvl4pPr>
      <a:lvl5pPr marL="3673869" indent="-408207" algn="l" defTabSz="1632832" rtl="0" eaLnBrk="1" latinLnBrk="0" hangingPunct="1">
        <a:spcBef>
          <a:spcPct val="20000"/>
        </a:spcBef>
        <a:buFont typeface="Arial" pitchFamily="34" charset="0"/>
        <a:buChar char="»"/>
        <a:defRPr sz="3600" kern="1200">
          <a:solidFill>
            <a:schemeClr val="tx1"/>
          </a:solidFill>
          <a:latin typeface="+mn-lt"/>
          <a:ea typeface="+mn-ea"/>
          <a:cs typeface="+mn-cs"/>
        </a:defRPr>
      </a:lvl5pPr>
      <a:lvl6pPr marL="4490286" indent="-408207" algn="l" defTabSz="1632832" rtl="0" eaLnBrk="1" latinLnBrk="0" hangingPunct="1">
        <a:spcBef>
          <a:spcPct val="20000"/>
        </a:spcBef>
        <a:buFont typeface="Arial" pitchFamily="34" charset="0"/>
        <a:buChar char="•"/>
        <a:defRPr sz="3600" kern="1200">
          <a:solidFill>
            <a:schemeClr val="tx1"/>
          </a:solidFill>
          <a:latin typeface="+mn-lt"/>
          <a:ea typeface="+mn-ea"/>
          <a:cs typeface="+mn-cs"/>
        </a:defRPr>
      </a:lvl6pPr>
      <a:lvl7pPr marL="5306700" indent="-408207" algn="l" defTabSz="1632832" rtl="0" eaLnBrk="1" latinLnBrk="0" hangingPunct="1">
        <a:spcBef>
          <a:spcPct val="20000"/>
        </a:spcBef>
        <a:buFont typeface="Arial" pitchFamily="34" charset="0"/>
        <a:buChar char="•"/>
        <a:defRPr sz="3600" kern="1200">
          <a:solidFill>
            <a:schemeClr val="tx1"/>
          </a:solidFill>
          <a:latin typeface="+mn-lt"/>
          <a:ea typeface="+mn-ea"/>
          <a:cs typeface="+mn-cs"/>
        </a:defRPr>
      </a:lvl7pPr>
      <a:lvl8pPr marL="6123115" indent="-408207" algn="l" defTabSz="1632832" rtl="0" eaLnBrk="1" latinLnBrk="0" hangingPunct="1">
        <a:spcBef>
          <a:spcPct val="20000"/>
        </a:spcBef>
        <a:buFont typeface="Arial" pitchFamily="34" charset="0"/>
        <a:buChar char="•"/>
        <a:defRPr sz="3600" kern="1200">
          <a:solidFill>
            <a:schemeClr val="tx1"/>
          </a:solidFill>
          <a:latin typeface="+mn-lt"/>
          <a:ea typeface="+mn-ea"/>
          <a:cs typeface="+mn-cs"/>
        </a:defRPr>
      </a:lvl8pPr>
      <a:lvl9pPr marL="6939532" indent="-408207" algn="l" defTabSz="1632832" rtl="0" eaLnBrk="1" latinLnBrk="0" hangingPunct="1">
        <a:spcBef>
          <a:spcPct val="20000"/>
        </a:spcBef>
        <a:buFont typeface="Arial" pitchFamily="34" charset="0"/>
        <a:buChar char="•"/>
        <a:defRPr sz="3600" kern="1200">
          <a:solidFill>
            <a:schemeClr val="tx1"/>
          </a:solidFill>
          <a:latin typeface="+mn-lt"/>
          <a:ea typeface="+mn-ea"/>
          <a:cs typeface="+mn-cs"/>
        </a:defRPr>
      </a:lvl9pPr>
    </p:bodyStyle>
    <p:otherStyle>
      <a:defPPr>
        <a:defRPr lang="en-US"/>
      </a:defPPr>
      <a:lvl1pPr marL="0" algn="l" defTabSz="1632832" rtl="0" eaLnBrk="1" latinLnBrk="0" hangingPunct="1">
        <a:defRPr sz="3200" kern="1200">
          <a:solidFill>
            <a:schemeClr val="tx1"/>
          </a:solidFill>
          <a:latin typeface="+mn-lt"/>
          <a:ea typeface="+mn-ea"/>
          <a:cs typeface="+mn-cs"/>
        </a:defRPr>
      </a:lvl1pPr>
      <a:lvl2pPr marL="816415" algn="l" defTabSz="1632832" rtl="0" eaLnBrk="1" latinLnBrk="0" hangingPunct="1">
        <a:defRPr sz="3200" kern="1200">
          <a:solidFill>
            <a:schemeClr val="tx1"/>
          </a:solidFill>
          <a:latin typeface="+mn-lt"/>
          <a:ea typeface="+mn-ea"/>
          <a:cs typeface="+mn-cs"/>
        </a:defRPr>
      </a:lvl2pPr>
      <a:lvl3pPr marL="1632832" algn="l" defTabSz="1632832" rtl="0" eaLnBrk="1" latinLnBrk="0" hangingPunct="1">
        <a:defRPr sz="3200" kern="1200">
          <a:solidFill>
            <a:schemeClr val="tx1"/>
          </a:solidFill>
          <a:latin typeface="+mn-lt"/>
          <a:ea typeface="+mn-ea"/>
          <a:cs typeface="+mn-cs"/>
        </a:defRPr>
      </a:lvl3pPr>
      <a:lvl4pPr marL="2449246" algn="l" defTabSz="1632832" rtl="0" eaLnBrk="1" latinLnBrk="0" hangingPunct="1">
        <a:defRPr sz="3200" kern="1200">
          <a:solidFill>
            <a:schemeClr val="tx1"/>
          </a:solidFill>
          <a:latin typeface="+mn-lt"/>
          <a:ea typeface="+mn-ea"/>
          <a:cs typeface="+mn-cs"/>
        </a:defRPr>
      </a:lvl4pPr>
      <a:lvl5pPr marL="3265661" algn="l" defTabSz="1632832" rtl="0" eaLnBrk="1" latinLnBrk="0" hangingPunct="1">
        <a:defRPr sz="3200" kern="1200">
          <a:solidFill>
            <a:schemeClr val="tx1"/>
          </a:solidFill>
          <a:latin typeface="+mn-lt"/>
          <a:ea typeface="+mn-ea"/>
          <a:cs typeface="+mn-cs"/>
        </a:defRPr>
      </a:lvl5pPr>
      <a:lvl6pPr marL="4082078" algn="l" defTabSz="1632832" rtl="0" eaLnBrk="1" latinLnBrk="0" hangingPunct="1">
        <a:defRPr sz="3200" kern="1200">
          <a:solidFill>
            <a:schemeClr val="tx1"/>
          </a:solidFill>
          <a:latin typeface="+mn-lt"/>
          <a:ea typeface="+mn-ea"/>
          <a:cs typeface="+mn-cs"/>
        </a:defRPr>
      </a:lvl6pPr>
      <a:lvl7pPr marL="4898493" algn="l" defTabSz="1632832" rtl="0" eaLnBrk="1" latinLnBrk="0" hangingPunct="1">
        <a:defRPr sz="3200" kern="1200">
          <a:solidFill>
            <a:schemeClr val="tx1"/>
          </a:solidFill>
          <a:latin typeface="+mn-lt"/>
          <a:ea typeface="+mn-ea"/>
          <a:cs typeface="+mn-cs"/>
        </a:defRPr>
      </a:lvl7pPr>
      <a:lvl8pPr marL="5714908" algn="l" defTabSz="1632832" rtl="0" eaLnBrk="1" latinLnBrk="0" hangingPunct="1">
        <a:defRPr sz="3200" kern="1200">
          <a:solidFill>
            <a:schemeClr val="tx1"/>
          </a:solidFill>
          <a:latin typeface="+mn-lt"/>
          <a:ea typeface="+mn-ea"/>
          <a:cs typeface="+mn-cs"/>
        </a:defRPr>
      </a:lvl8pPr>
      <a:lvl9pPr marL="6531325" algn="l" defTabSz="1632832"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27.sv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20.png"/><Relationship Id="rId4" Type="http://schemas.openxmlformats.org/officeDocument/2006/relationships/image" Target="../media/image29.svg"/></Relationships>
</file>

<file path=ppt/slides/_rels/slide1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6.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20.png"/><Relationship Id="rId4" Type="http://schemas.openxmlformats.org/officeDocument/2006/relationships/image" Target="../media/image29.sv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15.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5.png"/><Relationship Id="rId7" Type="http://schemas.openxmlformats.org/officeDocument/2006/relationships/image" Target="../media/image21.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28.png"/><Relationship Id="rId5" Type="http://schemas.openxmlformats.org/officeDocument/2006/relationships/image" Target="../media/image26.png"/><Relationship Id="rId10" Type="http://schemas.openxmlformats.org/officeDocument/2006/relationships/image" Target="../media/image25.svg"/><Relationship Id="rId4" Type="http://schemas.openxmlformats.org/officeDocument/2006/relationships/image" Target="../media/image37.svg"/><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9.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20.png"/><Relationship Id="rId4" Type="http://schemas.openxmlformats.org/officeDocument/2006/relationships/image" Target="../media/image29.svg"/></Relationships>
</file>

<file path=ppt/slides/_rels/slide18.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0.png"/><Relationship Id="rId7" Type="http://schemas.openxmlformats.org/officeDocument/2006/relationships/image" Target="../media/image18.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21.png"/><Relationship Id="rId10" Type="http://schemas.openxmlformats.org/officeDocument/2006/relationships/image" Target="../media/image8.svg"/><Relationship Id="rId4" Type="http://schemas.openxmlformats.org/officeDocument/2006/relationships/image" Target="../media/image31.svg"/><Relationship Id="rId9"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4.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2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21.png"/><Relationship Id="rId7" Type="http://schemas.openxmlformats.org/officeDocument/2006/relationships/image" Target="../media/image26.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18.png"/><Relationship Id="rId10" Type="http://schemas.openxmlformats.org/officeDocument/2006/relationships/image" Target="../media/image37.svg"/><Relationship Id="rId4" Type="http://schemas.openxmlformats.org/officeDocument/2006/relationships/image" Target="../media/image33.svg"/><Relationship Id="rId9"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27.svg"/></Relationships>
</file>

<file path=ppt/slides/_rels/slide2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31.png"/><Relationship Id="rId7" Type="http://schemas.openxmlformats.org/officeDocument/2006/relationships/image" Target="../media/image18.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8.svg"/><Relationship Id="rId4" Type="http://schemas.openxmlformats.org/officeDocument/2006/relationships/image" Target="../media/image45.svg"/><Relationship Id="rId9" Type="http://schemas.openxmlformats.org/officeDocument/2006/relationships/image" Target="../media/image6.png"/></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8.sv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8.png"/><Relationship Id="rId4" Type="http://schemas.openxmlformats.org/officeDocument/2006/relationships/image" Target="../media/image10.svg"/></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6.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4.png"/><Relationship Id="rId7" Type="http://schemas.openxmlformats.org/officeDocument/2006/relationships/image" Target="../media/image6.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8.svg"/><Relationship Id="rId4" Type="http://schemas.openxmlformats.org/officeDocument/2006/relationships/image" Target="../media/image6.png"/><Relationship Id="rId9" Type="http://schemas.openxmlformats.org/officeDocument/2006/relationships/image" Target="../media/image12.sv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image" Target="../media/image61.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58.svg"/><Relationship Id="rId9" Type="http://schemas.openxmlformats.org/officeDocument/2006/relationships/image" Target="../media/image63.sv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2.png"/><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sv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14000"/>
          </a:stretch>
        </a:blipFill>
        <a:effectLst/>
      </p:bgPr>
    </p:bg>
    <p:spTree>
      <p:nvGrpSpPr>
        <p:cNvPr id="1" name=""/>
        <p:cNvGrpSpPr/>
        <p:nvPr/>
      </p:nvGrpSpPr>
      <p:grpSpPr>
        <a:xfrm>
          <a:off x="0" y="0"/>
          <a:ext cx="0" cy="0"/>
          <a:chOff x="0" y="0"/>
          <a:chExt cx="0" cy="0"/>
        </a:xfrm>
      </p:grpSpPr>
      <p:pic>
        <p:nvPicPr>
          <p:cNvPr id="1026" name="Picture 2" descr="E:\PowerPoint\hinh PP\2c0968dd049de4e7d8f14fe64d6708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244"/>
            <a:ext cx="18288000" cy="10262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9"/>
          <p:cNvSpPr txBox="1"/>
          <p:nvPr/>
        </p:nvSpPr>
        <p:spPr>
          <a:xfrm>
            <a:off x="1676400" y="3478957"/>
            <a:ext cx="14874459" cy="4026743"/>
          </a:xfrm>
          <a:prstGeom prst="rect">
            <a:avLst/>
          </a:prstGeom>
        </p:spPr>
        <p:txBody>
          <a:bodyPr wrap="square" lIns="0" tIns="0" rIns="0" bIns="0" rtlCol="0" anchor="t">
            <a:spAutoFit/>
          </a:bodyPr>
          <a:lstStyle/>
          <a:p>
            <a:pPr algn="ctr">
              <a:lnSpc>
                <a:spcPts val="7420"/>
              </a:lnSpc>
            </a:pPr>
            <a:r>
              <a:rPr lang="en-US" sz="5000" b="1" spc="169" dirty="0">
                <a:solidFill>
                  <a:srgbClr val="008000"/>
                </a:solidFill>
                <a:latin typeface="Arial" pitchFamily="34" charset="0"/>
                <a:cs typeface="Arial" pitchFamily="34" charset="0"/>
              </a:rPr>
              <a:t>HƯỚNG DẪN </a:t>
            </a:r>
          </a:p>
          <a:p>
            <a:pPr algn="ctr"/>
            <a:r>
              <a:rPr lang="en-US" sz="5000" b="1" spc="211" dirty="0">
                <a:solidFill>
                  <a:srgbClr val="FF0000"/>
                </a:solidFill>
                <a:latin typeface="Arial" pitchFamily="34" charset="0"/>
                <a:cs typeface="Arial" pitchFamily="34" charset="0"/>
              </a:rPr>
              <a:t>XÂY DỰNG, SỬ DỤNG BỘ CÔNG CỤ </a:t>
            </a:r>
          </a:p>
          <a:p>
            <a:pPr algn="ctr"/>
            <a:r>
              <a:rPr lang="en-US" sz="5000" b="1" spc="169" dirty="0">
                <a:solidFill>
                  <a:srgbClr val="FF0000"/>
                </a:solidFill>
                <a:latin typeface="Arial" pitchFamily="34" charset="0"/>
                <a:cs typeface="Arial" pitchFamily="34" charset="0"/>
              </a:rPr>
              <a:t>ĐÁNH GIÁ VIỆC THỰC HIỆN CHƯƠNG TRÌNH GIÁO DỤC MẦM NON TRONG CÁC CƠ SỞ </a:t>
            </a:r>
          </a:p>
          <a:p>
            <a:pPr algn="ctr"/>
            <a:r>
              <a:rPr lang="en-US" sz="5000" b="1" spc="169" dirty="0">
                <a:solidFill>
                  <a:srgbClr val="FF0000"/>
                </a:solidFill>
                <a:latin typeface="Arial" pitchFamily="34" charset="0"/>
                <a:cs typeface="Arial" pitchFamily="34" charset="0"/>
              </a:rPr>
              <a:t>GIÁO DỤC </a:t>
            </a:r>
            <a:r>
              <a:rPr lang="en-US" sz="5000" b="1" spc="169">
                <a:solidFill>
                  <a:srgbClr val="FF0000"/>
                </a:solidFill>
                <a:latin typeface="Arial" pitchFamily="34" charset="0"/>
                <a:cs typeface="Arial" pitchFamily="34" charset="0"/>
              </a:rPr>
              <a:t>MẦM </a:t>
            </a:r>
            <a:r>
              <a:rPr lang="en-US" sz="5000" b="1" spc="169" smtClean="0">
                <a:solidFill>
                  <a:srgbClr val="FF0000"/>
                </a:solidFill>
                <a:latin typeface="Arial" pitchFamily="34" charset="0"/>
                <a:cs typeface="Arial" pitchFamily="34" charset="0"/>
              </a:rPr>
              <a:t>NON</a:t>
            </a:r>
            <a:endParaRPr lang="en-US" sz="5000" b="1" spc="169" dirty="0">
              <a:solidFill>
                <a:srgbClr val="FF0000"/>
              </a:solidFill>
              <a:latin typeface="Arial" pitchFamily="34" charset="0"/>
              <a:cs typeface="Arial" pitchFamily="34" charset="0"/>
            </a:endParaRPr>
          </a:p>
        </p:txBody>
      </p:sp>
      <p:sp>
        <p:nvSpPr>
          <p:cNvPr id="7" name="Rectangle 6"/>
          <p:cNvSpPr/>
          <p:nvPr/>
        </p:nvSpPr>
        <p:spPr>
          <a:xfrm>
            <a:off x="4343400" y="7792812"/>
            <a:ext cx="9537700" cy="703488"/>
          </a:xfrm>
          <a:prstGeom prst="rect">
            <a:avLst/>
          </a:prstGeom>
          <a:noFill/>
        </p:spPr>
        <p:txBody>
          <a:bodyPr lIns="163284" tIns="81642" rIns="163284" bIns="81642">
            <a:spAutoFit/>
          </a:bodyPr>
          <a:lstStyle/>
          <a:p>
            <a:pPr algn="ctr">
              <a:defRPr/>
            </a:pPr>
            <a:r>
              <a:rPr lang="en-US" sz="3500" b="1" dirty="0">
                <a:ln w="0"/>
                <a:solidFill>
                  <a:srgbClr val="0000FF"/>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THÁNG </a:t>
            </a:r>
            <a:r>
              <a:rPr lang="en-US" sz="3500" b="1" dirty="0" smtClean="0">
                <a:ln w="0"/>
                <a:solidFill>
                  <a:srgbClr val="0000FF"/>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03 </a:t>
            </a:r>
            <a:r>
              <a:rPr lang="en-US" sz="3500" b="1" dirty="0">
                <a:ln w="0"/>
                <a:solidFill>
                  <a:srgbClr val="0000FF"/>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NĂM </a:t>
            </a:r>
            <a:r>
              <a:rPr lang="en-US" sz="3500" b="1" dirty="0" smtClean="0">
                <a:ln w="0"/>
                <a:solidFill>
                  <a:srgbClr val="0000FF"/>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2023</a:t>
            </a:r>
            <a:endParaRPr lang="en-US" sz="3500" b="1" dirty="0">
              <a:ln w="0"/>
              <a:solidFill>
                <a:srgbClr val="0000FF"/>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
        <p:nvSpPr>
          <p:cNvPr id="2" name="TextBox 4">
            <a:extLst>
              <a:ext uri="{FF2B5EF4-FFF2-40B4-BE49-F238E27FC236}">
                <a16:creationId xmlns="" xmlns:a16="http://schemas.microsoft.com/office/drawing/2014/main" id="{ED28EB29-D20B-A3C8-7B3C-76A8E4BB3171}"/>
              </a:ext>
            </a:extLst>
          </p:cNvPr>
          <p:cNvSpPr txBox="1">
            <a:spLocks noChangeArrowheads="1"/>
          </p:cNvSpPr>
          <p:nvPr/>
        </p:nvSpPr>
        <p:spPr bwMode="auto">
          <a:xfrm>
            <a:off x="4191000" y="987504"/>
            <a:ext cx="104394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sz="3300" b="1" dirty="0">
                <a:solidFill>
                  <a:srgbClr val="060FBA"/>
                </a:solidFill>
                <a:latin typeface="Arial" panose="020B0604020202020204" pitchFamily="34" charset="0"/>
                <a:cs typeface="Arial" panose="020B0604020202020204" pitchFamily="34" charset="0"/>
              </a:rPr>
              <a:t>ỦY BAN NHÂN DÂN QUẬN GÒ VẤP</a:t>
            </a:r>
          </a:p>
          <a:p>
            <a:pPr algn="ctr"/>
            <a:r>
              <a:rPr lang="en-US" sz="3300" b="1" dirty="0" smtClean="0">
                <a:solidFill>
                  <a:srgbClr val="060FBA"/>
                </a:solidFill>
                <a:latin typeface="Arial" panose="020B0604020202020204" pitchFamily="34" charset="0"/>
                <a:cs typeface="Arial" panose="020B0604020202020204" pitchFamily="34" charset="0"/>
              </a:rPr>
              <a:t>PHÒNG GIÁO DỤC VÀ ĐÀO TẠO QUẬN GÒ VẤP</a:t>
            </a:r>
            <a:endParaRPr lang="en-US" sz="3300" b="1" dirty="0">
              <a:solidFill>
                <a:srgbClr val="060FBA"/>
              </a:solidFill>
              <a:latin typeface="Arial" panose="020B0604020202020204" pitchFamily="34" charset="0"/>
              <a:cs typeface="Arial" panose="020B0604020202020204" pitchFamily="34" charset="0"/>
            </a:endParaRPr>
          </a:p>
        </p:txBody>
      </p:sp>
      <p:sp>
        <p:nvSpPr>
          <p:cNvPr id="6" name="TextBox 9"/>
          <p:cNvSpPr txBox="1"/>
          <p:nvPr/>
        </p:nvSpPr>
        <p:spPr>
          <a:xfrm>
            <a:off x="1752600" y="2533229"/>
            <a:ext cx="14874459" cy="857671"/>
          </a:xfrm>
          <a:prstGeom prst="rect">
            <a:avLst/>
          </a:prstGeom>
        </p:spPr>
        <p:txBody>
          <a:bodyPr wrap="square" lIns="0" tIns="0" rIns="0" bIns="0" rtlCol="0" anchor="t">
            <a:spAutoFit/>
          </a:bodyPr>
          <a:lstStyle/>
          <a:p>
            <a:pPr algn="ctr">
              <a:lnSpc>
                <a:spcPts val="7420"/>
              </a:lnSpc>
            </a:pPr>
            <a:r>
              <a:rPr lang="en-US" sz="5000" b="1" spc="169" dirty="0" smtClean="0">
                <a:solidFill>
                  <a:srgbClr val="008000"/>
                </a:solidFill>
                <a:latin typeface="Arial" pitchFamily="34" charset="0"/>
                <a:cs typeface="Arial" pitchFamily="34" charset="0"/>
              </a:rPr>
              <a:t>BỒI DƯỠNG CHUYÊN ĐỀ</a:t>
            </a:r>
            <a:endParaRPr lang="en-US" sz="5000" b="1" spc="169" dirty="0">
              <a:solidFill>
                <a:srgbClr val="008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1000"/>
          </a:stretch>
        </a:blipFill>
        <a:effectLst/>
      </p:bgPr>
    </p:bg>
    <p:spTree>
      <p:nvGrpSpPr>
        <p:cNvPr id="1" name=""/>
        <p:cNvGrpSpPr/>
        <p:nvPr/>
      </p:nvGrpSpPr>
      <p:grpSpPr>
        <a:xfrm>
          <a:off x="0" y="0"/>
          <a:ext cx="0" cy="0"/>
          <a:chOff x="0" y="0"/>
          <a:chExt cx="0" cy="0"/>
        </a:xfrm>
      </p:grpSpPr>
      <p:pic>
        <p:nvPicPr>
          <p:cNvPr id="1026" name="Picture 2" descr="E:\PowerPoint\hinh PP\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08" y="-38100"/>
            <a:ext cx="18260292" cy="103368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5"/>
          <p:cNvSpPr txBox="1"/>
          <p:nvPr/>
        </p:nvSpPr>
        <p:spPr>
          <a:xfrm>
            <a:off x="1386967" y="1494053"/>
            <a:ext cx="8117912" cy="601447"/>
          </a:xfrm>
          <a:prstGeom prst="rect">
            <a:avLst/>
          </a:prstGeom>
        </p:spPr>
        <p:txBody>
          <a:bodyPr wrap="square" lIns="0" tIns="0" rIns="0" bIns="0" rtlCol="0" anchor="t">
            <a:spAutoFit/>
          </a:bodyPr>
          <a:lstStyle/>
          <a:p>
            <a:pPr algn="just">
              <a:lnSpc>
                <a:spcPts val="5067"/>
              </a:lnSpc>
            </a:pPr>
            <a:r>
              <a:rPr lang="en-US" sz="3800" b="1" spc="190" dirty="0">
                <a:solidFill>
                  <a:srgbClr val="7030A0"/>
                </a:solidFill>
                <a:latin typeface="Arial" pitchFamily="34" charset="0"/>
                <a:cs typeface="Arial" pitchFamily="34" charset="0"/>
              </a:rPr>
              <a:t>1.1. </a:t>
            </a:r>
            <a:r>
              <a:rPr lang="en-US" sz="3800" b="1" spc="190" dirty="0" err="1">
                <a:solidFill>
                  <a:srgbClr val="7030A0"/>
                </a:solidFill>
                <a:latin typeface="Arial" pitchFamily="34" charset="0"/>
                <a:cs typeface="Arial" pitchFamily="34" charset="0"/>
              </a:rPr>
              <a:t>Môi</a:t>
            </a:r>
            <a:r>
              <a:rPr lang="en-US" sz="3800" b="1" spc="190" dirty="0">
                <a:solidFill>
                  <a:srgbClr val="7030A0"/>
                </a:solidFill>
                <a:latin typeface="Arial" pitchFamily="34" charset="0"/>
                <a:cs typeface="Arial" pitchFamily="34" charset="0"/>
              </a:rPr>
              <a:t> </a:t>
            </a:r>
            <a:r>
              <a:rPr lang="en-US" sz="3800" b="1" spc="190" dirty="0" err="1">
                <a:solidFill>
                  <a:srgbClr val="7030A0"/>
                </a:solidFill>
                <a:latin typeface="Arial" pitchFamily="34" charset="0"/>
                <a:cs typeface="Arial" pitchFamily="34" charset="0"/>
              </a:rPr>
              <a:t>trường</a:t>
            </a:r>
            <a:r>
              <a:rPr lang="en-US" sz="3800" b="1" spc="190" dirty="0">
                <a:solidFill>
                  <a:srgbClr val="7030A0"/>
                </a:solidFill>
                <a:latin typeface="Arial" pitchFamily="34" charset="0"/>
                <a:cs typeface="Arial" pitchFamily="34" charset="0"/>
              </a:rPr>
              <a:t> </a:t>
            </a:r>
            <a:r>
              <a:rPr lang="en-US" sz="3800" b="1" spc="190" dirty="0" err="1">
                <a:solidFill>
                  <a:srgbClr val="7030A0"/>
                </a:solidFill>
                <a:latin typeface="Arial" pitchFamily="34" charset="0"/>
                <a:cs typeface="Arial" pitchFamily="34" charset="0"/>
              </a:rPr>
              <a:t>giáo</a:t>
            </a:r>
            <a:r>
              <a:rPr lang="en-US" sz="3800" b="1" spc="190" dirty="0">
                <a:solidFill>
                  <a:srgbClr val="7030A0"/>
                </a:solidFill>
                <a:latin typeface="Arial" pitchFamily="34" charset="0"/>
                <a:cs typeface="Arial" pitchFamily="34" charset="0"/>
              </a:rPr>
              <a:t> </a:t>
            </a:r>
            <a:r>
              <a:rPr lang="en-US" sz="3800" b="1" spc="190" dirty="0" err="1">
                <a:solidFill>
                  <a:srgbClr val="7030A0"/>
                </a:solidFill>
                <a:latin typeface="Arial" pitchFamily="34" charset="0"/>
                <a:cs typeface="Arial" pitchFamily="34" charset="0"/>
              </a:rPr>
              <a:t>dục</a:t>
            </a:r>
            <a:endParaRPr lang="en-US" sz="3800" b="1" spc="190" dirty="0">
              <a:solidFill>
                <a:srgbClr val="7030A0"/>
              </a:solidFill>
              <a:latin typeface="Arial" pitchFamily="34" charset="0"/>
              <a:cs typeface="Arial" pitchFamily="34" charset="0"/>
            </a:endParaRPr>
          </a:p>
        </p:txBody>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2029824" y="3410200"/>
            <a:ext cx="5229476" cy="2943759"/>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703840" y="6604834"/>
            <a:ext cx="5229476" cy="2943759"/>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6533648" y="3410200"/>
            <a:ext cx="5229476" cy="2943759"/>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918910" y="6604834"/>
            <a:ext cx="5229476" cy="2943759"/>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33086" y="3410200"/>
            <a:ext cx="5229476" cy="2943759"/>
          </a:xfrm>
          <a:prstGeom prst="rect">
            <a:avLst/>
          </a:prstGeom>
        </p:spPr>
      </p:pic>
      <p:sp>
        <p:nvSpPr>
          <p:cNvPr id="12" name="TextBox 12"/>
          <p:cNvSpPr txBox="1"/>
          <p:nvPr/>
        </p:nvSpPr>
        <p:spPr>
          <a:xfrm>
            <a:off x="1402206" y="2179853"/>
            <a:ext cx="9189593" cy="601447"/>
          </a:xfrm>
          <a:prstGeom prst="rect">
            <a:avLst/>
          </a:prstGeom>
        </p:spPr>
        <p:txBody>
          <a:bodyPr wrap="square" lIns="0" tIns="0" rIns="0" bIns="0" rtlCol="0" anchor="t">
            <a:spAutoFit/>
          </a:bodyPr>
          <a:lstStyle/>
          <a:p>
            <a:pPr algn="just">
              <a:lnSpc>
                <a:spcPts val="5067"/>
              </a:lnSpc>
            </a:pPr>
            <a:r>
              <a:rPr lang="en-US" sz="3800" b="1" spc="190" dirty="0" err="1">
                <a:latin typeface="Arial" pitchFamily="34" charset="0"/>
                <a:cs typeface="Arial" pitchFamily="34" charset="0"/>
              </a:rPr>
              <a:t>Tiêu</a:t>
            </a:r>
            <a:r>
              <a:rPr lang="en-US" sz="3800" b="1" spc="190" dirty="0">
                <a:latin typeface="Arial" pitchFamily="34" charset="0"/>
                <a:cs typeface="Arial" pitchFamily="34" charset="0"/>
              </a:rPr>
              <a:t> </a:t>
            </a:r>
            <a:r>
              <a:rPr lang="en-US" sz="3800" b="1" spc="190" dirty="0" err="1">
                <a:latin typeface="Arial" pitchFamily="34" charset="0"/>
                <a:cs typeface="Arial" pitchFamily="34" charset="0"/>
              </a:rPr>
              <a:t>chuẩn</a:t>
            </a:r>
            <a:r>
              <a:rPr lang="en-US" sz="3800" b="1" spc="190" dirty="0">
                <a:latin typeface="Arial" pitchFamily="34" charset="0"/>
                <a:cs typeface="Arial" pitchFamily="34" charset="0"/>
              </a:rPr>
              <a:t> 1: </a:t>
            </a:r>
            <a:r>
              <a:rPr lang="en-US" sz="3800" b="1" spc="190" dirty="0" err="1">
                <a:latin typeface="Arial" pitchFamily="34" charset="0"/>
                <a:cs typeface="Arial" pitchFamily="34" charset="0"/>
              </a:rPr>
              <a:t>Môi</a:t>
            </a:r>
            <a:r>
              <a:rPr lang="en-US" sz="3800" b="1" spc="190" dirty="0">
                <a:latin typeface="Arial" pitchFamily="34" charset="0"/>
                <a:cs typeface="Arial" pitchFamily="34" charset="0"/>
              </a:rPr>
              <a:t> </a:t>
            </a:r>
            <a:r>
              <a:rPr lang="en-US" sz="3800" b="1" spc="190" dirty="0" err="1">
                <a:latin typeface="Arial" pitchFamily="34" charset="0"/>
                <a:cs typeface="Arial" pitchFamily="34" charset="0"/>
              </a:rPr>
              <a:t>trường</a:t>
            </a:r>
            <a:r>
              <a:rPr lang="en-US" sz="3800" b="1" spc="190" dirty="0">
                <a:latin typeface="Arial" pitchFamily="34" charset="0"/>
                <a:cs typeface="Arial" pitchFamily="34" charset="0"/>
              </a:rPr>
              <a:t> </a:t>
            </a:r>
            <a:r>
              <a:rPr lang="en-US" sz="3800" b="1" spc="190" dirty="0" err="1">
                <a:latin typeface="Arial" pitchFamily="34" charset="0"/>
                <a:cs typeface="Arial" pitchFamily="34" charset="0"/>
              </a:rPr>
              <a:t>vật</a:t>
            </a:r>
            <a:r>
              <a:rPr lang="en-US" sz="3800" b="1" spc="190" dirty="0">
                <a:latin typeface="Arial" pitchFamily="34" charset="0"/>
                <a:cs typeface="Arial" pitchFamily="34" charset="0"/>
              </a:rPr>
              <a:t> </a:t>
            </a:r>
            <a:r>
              <a:rPr lang="en-US" sz="3800" b="1" spc="190" dirty="0" err="1">
                <a:latin typeface="Arial" pitchFamily="34" charset="0"/>
                <a:cs typeface="Arial" pitchFamily="34" charset="0"/>
              </a:rPr>
              <a:t>chất</a:t>
            </a:r>
            <a:endParaRPr lang="en-US" sz="3800" b="1" spc="190" dirty="0">
              <a:latin typeface="Arial" pitchFamily="34" charset="0"/>
              <a:cs typeface="Arial" pitchFamily="34" charset="0"/>
            </a:endParaRPr>
          </a:p>
        </p:txBody>
      </p:sp>
      <p:sp>
        <p:nvSpPr>
          <p:cNvPr id="13" name="TextBox 13"/>
          <p:cNvSpPr txBox="1"/>
          <p:nvPr/>
        </p:nvSpPr>
        <p:spPr>
          <a:xfrm>
            <a:off x="1421544" y="3780606"/>
            <a:ext cx="4424770" cy="3039294"/>
          </a:xfrm>
          <a:prstGeom prst="rect">
            <a:avLst/>
          </a:prstGeom>
        </p:spPr>
        <p:txBody>
          <a:bodyPr lIns="0" tIns="0" rIns="0" bIns="0" rtlCol="0" anchor="t">
            <a:spAutoFit/>
          </a:bodyPr>
          <a:lstStyle/>
          <a:p>
            <a:pPr algn="just">
              <a:lnSpc>
                <a:spcPts val="3919"/>
              </a:lnSpc>
            </a:pPr>
            <a:r>
              <a:rPr lang="en-US" sz="3800" dirty="0" err="1">
                <a:latin typeface="Arial" pitchFamily="34" charset="0"/>
                <a:cs typeface="Arial" pitchFamily="34" charset="0"/>
              </a:rPr>
              <a:t>Môi</a:t>
            </a:r>
            <a:r>
              <a:rPr lang="en-US" sz="3800" dirty="0">
                <a:latin typeface="Arial" pitchFamily="34" charset="0"/>
                <a:cs typeface="Arial" pitchFamily="34" charset="0"/>
              </a:rPr>
              <a:t> </a:t>
            </a:r>
            <a:r>
              <a:rPr lang="en-US" sz="3800" dirty="0" err="1">
                <a:latin typeface="Arial" pitchFamily="34" charset="0"/>
                <a:cs typeface="Arial" pitchFamily="34" charset="0"/>
              </a:rPr>
              <a:t>trường</a:t>
            </a:r>
            <a:r>
              <a:rPr lang="en-US" sz="3800" dirty="0">
                <a:latin typeface="Arial" pitchFamily="34" charset="0"/>
                <a:cs typeface="Arial" pitchFamily="34" charset="0"/>
              </a:rPr>
              <a:t> </a:t>
            </a:r>
            <a:r>
              <a:rPr lang="en-US" sz="3800" dirty="0" err="1">
                <a:latin typeface="Arial" pitchFamily="34" charset="0"/>
                <a:cs typeface="Arial" pitchFamily="34" charset="0"/>
              </a:rPr>
              <a:t>giáo</a:t>
            </a:r>
            <a:r>
              <a:rPr lang="en-US" sz="3800" dirty="0">
                <a:latin typeface="Arial" pitchFamily="34" charset="0"/>
                <a:cs typeface="Arial" pitchFamily="34" charset="0"/>
              </a:rPr>
              <a:t> </a:t>
            </a:r>
            <a:r>
              <a:rPr lang="en-US" sz="3800" dirty="0" err="1">
                <a:latin typeface="Arial" pitchFamily="34" charset="0"/>
                <a:cs typeface="Arial" pitchFamily="34" charset="0"/>
              </a:rPr>
              <a:t>dục</a:t>
            </a:r>
            <a:r>
              <a:rPr lang="en-US" sz="3800" dirty="0">
                <a:latin typeface="Arial" pitchFamily="34" charset="0"/>
                <a:cs typeface="Arial" pitchFamily="34" charset="0"/>
              </a:rPr>
              <a:t> </a:t>
            </a:r>
            <a:r>
              <a:rPr lang="en-US" sz="3800" dirty="0" err="1">
                <a:latin typeface="Arial" pitchFamily="34" charset="0"/>
                <a:cs typeface="Arial" pitchFamily="34" charset="0"/>
              </a:rPr>
              <a:t>đảm</a:t>
            </a:r>
            <a:r>
              <a:rPr lang="en-US" sz="3800" dirty="0">
                <a:latin typeface="Arial" pitchFamily="34" charset="0"/>
                <a:cs typeface="Arial" pitchFamily="34" charset="0"/>
              </a:rPr>
              <a:t> </a:t>
            </a:r>
            <a:r>
              <a:rPr lang="en-US" sz="3800" dirty="0" err="1">
                <a:latin typeface="Arial" pitchFamily="34" charset="0"/>
                <a:cs typeface="Arial" pitchFamily="34" charset="0"/>
              </a:rPr>
              <a:t>bảo</a:t>
            </a:r>
            <a:r>
              <a:rPr lang="en-US" sz="3800" dirty="0">
                <a:latin typeface="Arial" pitchFamily="34" charset="0"/>
                <a:cs typeface="Arial" pitchFamily="34" charset="0"/>
              </a:rPr>
              <a:t> </a:t>
            </a:r>
            <a:r>
              <a:rPr lang="en-US" sz="3800" dirty="0" err="1">
                <a:latin typeface="Arial" pitchFamily="34" charset="0"/>
                <a:cs typeface="Arial" pitchFamily="34" charset="0"/>
              </a:rPr>
              <a:t>các</a:t>
            </a:r>
            <a:r>
              <a:rPr lang="en-US" sz="3800" dirty="0">
                <a:latin typeface="Arial" pitchFamily="34" charset="0"/>
                <a:cs typeface="Arial" pitchFamily="34" charset="0"/>
              </a:rPr>
              <a:t> </a:t>
            </a:r>
            <a:r>
              <a:rPr lang="en-US" sz="3800" dirty="0" err="1">
                <a:latin typeface="Arial" pitchFamily="34" charset="0"/>
                <a:cs typeface="Arial" pitchFamily="34" charset="0"/>
              </a:rPr>
              <a:t>điều</a:t>
            </a:r>
            <a:r>
              <a:rPr lang="en-US" sz="3800" dirty="0">
                <a:latin typeface="Arial" pitchFamily="34" charset="0"/>
                <a:cs typeface="Arial" pitchFamily="34" charset="0"/>
              </a:rPr>
              <a:t> </a:t>
            </a:r>
            <a:r>
              <a:rPr lang="en-US" sz="3800" dirty="0" err="1">
                <a:latin typeface="Arial" pitchFamily="34" charset="0"/>
                <a:cs typeface="Arial" pitchFamily="34" charset="0"/>
              </a:rPr>
              <a:t>kiện</a:t>
            </a:r>
            <a:r>
              <a:rPr lang="en-US" sz="3800" dirty="0">
                <a:latin typeface="Arial" pitchFamily="34" charset="0"/>
                <a:cs typeface="Arial" pitchFamily="34" charset="0"/>
              </a:rPr>
              <a:t> </a:t>
            </a:r>
            <a:r>
              <a:rPr lang="en-US" sz="3800" dirty="0" err="1">
                <a:latin typeface="Arial" pitchFamily="34" charset="0"/>
                <a:cs typeface="Arial" pitchFamily="34" charset="0"/>
              </a:rPr>
              <a:t>về</a:t>
            </a:r>
            <a:r>
              <a:rPr lang="en-US" sz="3800" dirty="0">
                <a:latin typeface="Arial" pitchFamily="34" charset="0"/>
                <a:cs typeface="Arial" pitchFamily="34" charset="0"/>
              </a:rPr>
              <a:t> y </a:t>
            </a:r>
            <a:r>
              <a:rPr lang="en-US" sz="3800" dirty="0" err="1">
                <a:latin typeface="Arial" pitchFamily="34" charset="0"/>
                <a:cs typeface="Arial" pitchFamily="34" charset="0"/>
              </a:rPr>
              <a:t>tế</a:t>
            </a:r>
            <a:r>
              <a:rPr lang="en-US" sz="3800" dirty="0">
                <a:latin typeface="Arial" pitchFamily="34" charset="0"/>
                <a:cs typeface="Arial" pitchFamily="34" charset="0"/>
              </a:rPr>
              <a:t> </a:t>
            </a:r>
            <a:r>
              <a:rPr lang="en-US" sz="3800" dirty="0" err="1">
                <a:latin typeface="Arial" pitchFamily="34" charset="0"/>
                <a:cs typeface="Arial" pitchFamily="34" charset="0"/>
              </a:rPr>
              <a:t>học</a:t>
            </a:r>
            <a:r>
              <a:rPr lang="en-US" sz="3800" dirty="0">
                <a:latin typeface="Arial" pitchFamily="34" charset="0"/>
                <a:cs typeface="Arial" pitchFamily="34" charset="0"/>
              </a:rPr>
              <a:t> </a:t>
            </a:r>
            <a:r>
              <a:rPr lang="en-US" sz="3800" dirty="0" err="1">
                <a:latin typeface="Arial" pitchFamily="34" charset="0"/>
                <a:cs typeface="Arial" pitchFamily="34" charset="0"/>
              </a:rPr>
              <a:t>đường</a:t>
            </a:r>
            <a:r>
              <a:rPr lang="en-US" sz="3800" dirty="0">
                <a:latin typeface="Arial" pitchFamily="34" charset="0"/>
                <a:cs typeface="Arial" pitchFamily="34" charset="0"/>
              </a:rPr>
              <a:t> </a:t>
            </a:r>
            <a:r>
              <a:rPr lang="en-US" sz="3800" dirty="0" err="1">
                <a:latin typeface="Arial" pitchFamily="34" charset="0"/>
                <a:cs typeface="Arial" pitchFamily="34" charset="0"/>
              </a:rPr>
              <a:t>và</a:t>
            </a:r>
            <a:r>
              <a:rPr lang="en-US" sz="3800" dirty="0">
                <a:latin typeface="Arial" pitchFamily="34" charset="0"/>
                <a:cs typeface="Arial" pitchFamily="34" charset="0"/>
              </a:rPr>
              <a:t> an </a:t>
            </a:r>
            <a:r>
              <a:rPr lang="en-US" sz="3800" dirty="0" err="1">
                <a:latin typeface="Arial" pitchFamily="34" charset="0"/>
                <a:cs typeface="Arial" pitchFamily="34" charset="0"/>
              </a:rPr>
              <a:t>toàn</a:t>
            </a:r>
            <a:r>
              <a:rPr lang="en-US" sz="3800" dirty="0">
                <a:latin typeface="Arial" pitchFamily="34" charset="0"/>
                <a:cs typeface="Arial" pitchFamily="34" charset="0"/>
              </a:rPr>
              <a:t> </a:t>
            </a:r>
            <a:r>
              <a:rPr lang="en-US" sz="3800" dirty="0" err="1">
                <a:latin typeface="Arial" pitchFamily="34" charset="0"/>
                <a:cs typeface="Arial" pitchFamily="34" charset="0"/>
              </a:rPr>
              <a:t>trường</a:t>
            </a:r>
            <a:r>
              <a:rPr lang="en-US" sz="3800" dirty="0">
                <a:latin typeface="Arial" pitchFamily="34" charset="0"/>
                <a:cs typeface="Arial" pitchFamily="34" charset="0"/>
              </a:rPr>
              <a:t> </a:t>
            </a:r>
            <a:r>
              <a:rPr lang="en-US" sz="3800" dirty="0" err="1">
                <a:latin typeface="Arial" pitchFamily="34" charset="0"/>
                <a:cs typeface="Arial" pitchFamily="34" charset="0"/>
              </a:rPr>
              <a:t>học</a:t>
            </a:r>
            <a:endParaRPr lang="en-US" sz="3800" dirty="0">
              <a:latin typeface="Arial" pitchFamily="34" charset="0"/>
              <a:cs typeface="Arial" pitchFamily="34" charset="0"/>
            </a:endParaRPr>
          </a:p>
          <a:p>
            <a:pPr algn="just">
              <a:lnSpc>
                <a:spcPts val="4199"/>
              </a:lnSpc>
              <a:spcBef>
                <a:spcPct val="0"/>
              </a:spcBef>
            </a:pPr>
            <a:endParaRPr lang="en-US" sz="3800" dirty="0">
              <a:latin typeface="Arial" pitchFamily="34" charset="0"/>
              <a:cs typeface="Arial" pitchFamily="34" charset="0"/>
            </a:endParaRPr>
          </a:p>
        </p:txBody>
      </p:sp>
      <p:sp>
        <p:nvSpPr>
          <p:cNvPr id="14" name="TextBox 14"/>
          <p:cNvSpPr txBox="1"/>
          <p:nvPr/>
        </p:nvSpPr>
        <p:spPr>
          <a:xfrm>
            <a:off x="6936001" y="3924300"/>
            <a:ext cx="4424770" cy="2000548"/>
          </a:xfrm>
          <a:prstGeom prst="rect">
            <a:avLst/>
          </a:prstGeom>
        </p:spPr>
        <p:txBody>
          <a:bodyPr lIns="0" tIns="0" rIns="0" bIns="0" rtlCol="0" anchor="t">
            <a:spAutoFit/>
          </a:bodyPr>
          <a:lstStyle>
            <a:defPPr>
              <a:defRPr lang="en-US"/>
            </a:defPPr>
            <a:lvl1pPr algn="just">
              <a:lnSpc>
                <a:spcPts val="3919"/>
              </a:lnSpc>
              <a:defRPr sz="2799">
                <a:latin typeface="Arial" pitchFamily="34" charset="0"/>
                <a:cs typeface="Arial" pitchFamily="34" charset="0"/>
              </a:defRPr>
            </a:lvl1pPr>
          </a:lstStyle>
          <a:p>
            <a:r>
              <a:rPr lang="en-US" sz="3800" dirty="0" err="1"/>
              <a:t>Môi</a:t>
            </a:r>
            <a:r>
              <a:rPr lang="en-US" sz="3800" dirty="0"/>
              <a:t> </a:t>
            </a:r>
            <a:r>
              <a:rPr lang="en-US" sz="3800" dirty="0" err="1"/>
              <a:t>trường</a:t>
            </a:r>
            <a:r>
              <a:rPr lang="en-US" sz="3800" dirty="0"/>
              <a:t> </a:t>
            </a:r>
            <a:r>
              <a:rPr lang="en-US" sz="3800" dirty="0" err="1"/>
              <a:t>thúc</a:t>
            </a:r>
            <a:r>
              <a:rPr lang="en-US" sz="3800" dirty="0"/>
              <a:t> </a:t>
            </a:r>
            <a:r>
              <a:rPr lang="en-US" sz="3800" dirty="0" err="1"/>
              <a:t>đẩy</a:t>
            </a:r>
            <a:r>
              <a:rPr lang="en-US" sz="3800" dirty="0"/>
              <a:t> </a:t>
            </a:r>
            <a:r>
              <a:rPr lang="en-US" sz="3800" dirty="0" err="1"/>
              <a:t>các</a:t>
            </a:r>
            <a:r>
              <a:rPr lang="en-US" sz="3800" dirty="0"/>
              <a:t> </a:t>
            </a:r>
            <a:r>
              <a:rPr lang="en-US" sz="3800" dirty="0" err="1"/>
              <a:t>thói</a:t>
            </a:r>
            <a:r>
              <a:rPr lang="en-US" sz="3800" dirty="0"/>
              <a:t> </a:t>
            </a:r>
            <a:r>
              <a:rPr lang="en-US" sz="3800" dirty="0" err="1"/>
              <a:t>quen</a:t>
            </a:r>
            <a:r>
              <a:rPr lang="en-US" sz="3800" dirty="0"/>
              <a:t> </a:t>
            </a:r>
            <a:r>
              <a:rPr lang="en-US" sz="3800" dirty="0" err="1"/>
              <a:t>tốt</a:t>
            </a:r>
            <a:r>
              <a:rPr lang="en-US" sz="3800" dirty="0"/>
              <a:t> </a:t>
            </a:r>
            <a:r>
              <a:rPr lang="en-US" sz="3800" dirty="0" err="1"/>
              <a:t>cho</a:t>
            </a:r>
            <a:r>
              <a:rPr lang="en-US" sz="3800" dirty="0"/>
              <a:t> </a:t>
            </a:r>
            <a:r>
              <a:rPr lang="en-US" sz="3800" dirty="0" err="1"/>
              <a:t>sức</a:t>
            </a:r>
            <a:r>
              <a:rPr lang="en-US" sz="3800" dirty="0"/>
              <a:t> </a:t>
            </a:r>
            <a:r>
              <a:rPr lang="en-US" sz="3800" dirty="0" err="1"/>
              <a:t>khỏe</a:t>
            </a:r>
            <a:r>
              <a:rPr lang="en-US" sz="3800" dirty="0"/>
              <a:t> (</a:t>
            </a:r>
            <a:r>
              <a:rPr lang="en-US" sz="3800" dirty="0" err="1"/>
              <a:t>vd</a:t>
            </a:r>
            <a:r>
              <a:rPr lang="en-US" sz="3800" dirty="0"/>
              <a:t>: </a:t>
            </a:r>
            <a:r>
              <a:rPr lang="en-US" sz="3800" dirty="0" err="1"/>
              <a:t>vệ</a:t>
            </a:r>
            <a:r>
              <a:rPr lang="en-US" sz="3800" dirty="0"/>
              <a:t> </a:t>
            </a:r>
            <a:r>
              <a:rPr lang="en-US" sz="3800" dirty="0" err="1"/>
              <a:t>sinh</a:t>
            </a:r>
            <a:r>
              <a:rPr lang="en-US" sz="3800" dirty="0"/>
              <a:t> </a:t>
            </a:r>
            <a:r>
              <a:rPr lang="en-US" sz="3800" dirty="0" err="1"/>
              <a:t>cá</a:t>
            </a:r>
            <a:r>
              <a:rPr lang="en-US" sz="3800" dirty="0"/>
              <a:t> </a:t>
            </a:r>
            <a:r>
              <a:rPr lang="en-US" sz="3800" dirty="0" err="1"/>
              <a:t>nhân</a:t>
            </a:r>
            <a:r>
              <a:rPr lang="en-US" sz="3800" dirty="0"/>
              <a:t>)</a:t>
            </a:r>
          </a:p>
        </p:txBody>
      </p:sp>
      <p:sp>
        <p:nvSpPr>
          <p:cNvPr id="15" name="TextBox 15"/>
          <p:cNvSpPr txBox="1"/>
          <p:nvPr/>
        </p:nvSpPr>
        <p:spPr>
          <a:xfrm>
            <a:off x="12448924" y="3695700"/>
            <a:ext cx="4424770" cy="3000821"/>
          </a:xfrm>
          <a:prstGeom prst="rect">
            <a:avLst/>
          </a:prstGeom>
        </p:spPr>
        <p:txBody>
          <a:bodyPr lIns="0" tIns="0" rIns="0" bIns="0" rtlCol="0" anchor="t">
            <a:spAutoFit/>
          </a:bodyPr>
          <a:lstStyle>
            <a:defPPr>
              <a:defRPr lang="en-US"/>
            </a:defPPr>
            <a:lvl1pPr algn="just">
              <a:lnSpc>
                <a:spcPts val="3919"/>
              </a:lnSpc>
              <a:defRPr sz="2799">
                <a:latin typeface="Arial" pitchFamily="34" charset="0"/>
                <a:cs typeface="Arial" pitchFamily="34" charset="0"/>
              </a:defRPr>
            </a:lvl1pPr>
          </a:lstStyle>
          <a:p>
            <a:r>
              <a:rPr lang="en-US" sz="3800" dirty="0" err="1"/>
              <a:t>Môi</a:t>
            </a:r>
            <a:r>
              <a:rPr lang="en-US" sz="3800" dirty="0"/>
              <a:t> </a:t>
            </a:r>
            <a:r>
              <a:rPr lang="en-US" sz="3800" dirty="0" err="1"/>
              <a:t>trường</a:t>
            </a:r>
            <a:r>
              <a:rPr lang="en-US" sz="3800" dirty="0"/>
              <a:t> </a:t>
            </a:r>
            <a:r>
              <a:rPr lang="en-US" sz="3800" dirty="0" err="1"/>
              <a:t>trong</a:t>
            </a:r>
            <a:r>
              <a:rPr lang="en-US" sz="3800" dirty="0"/>
              <a:t> </a:t>
            </a:r>
            <a:r>
              <a:rPr lang="en-US" sz="3800" dirty="0" err="1"/>
              <a:t>nhóm</a:t>
            </a:r>
            <a:r>
              <a:rPr lang="en-US" sz="3800" dirty="0"/>
              <a:t> </a:t>
            </a:r>
            <a:r>
              <a:rPr lang="en-US" sz="3800" dirty="0" err="1"/>
              <a:t>lớp</a:t>
            </a:r>
            <a:r>
              <a:rPr lang="en-US" sz="3800" dirty="0"/>
              <a:t> </a:t>
            </a:r>
            <a:r>
              <a:rPr lang="en-US" sz="3800" dirty="0" err="1"/>
              <a:t>mang</a:t>
            </a:r>
            <a:r>
              <a:rPr lang="en-US" sz="3800" dirty="0"/>
              <a:t> </a:t>
            </a:r>
            <a:r>
              <a:rPr lang="en-US" sz="3800" dirty="0" err="1"/>
              <a:t>tính</a:t>
            </a:r>
            <a:r>
              <a:rPr lang="en-US" sz="3800" dirty="0"/>
              <a:t> </a:t>
            </a:r>
            <a:r>
              <a:rPr lang="en-US" sz="3800" dirty="0" err="1"/>
              <a:t>mở</a:t>
            </a:r>
            <a:r>
              <a:rPr lang="en-US" sz="3800" dirty="0"/>
              <a:t> </a:t>
            </a:r>
            <a:r>
              <a:rPr lang="en-US" sz="3800" dirty="0" err="1"/>
              <a:t>để</a:t>
            </a:r>
            <a:r>
              <a:rPr lang="en-US" sz="3800" dirty="0"/>
              <a:t> </a:t>
            </a:r>
            <a:r>
              <a:rPr lang="en-US" sz="3800" dirty="0" err="1"/>
              <a:t>kích</a:t>
            </a:r>
            <a:r>
              <a:rPr lang="en-US" sz="3800" dirty="0"/>
              <a:t> </a:t>
            </a:r>
            <a:r>
              <a:rPr lang="en-US" sz="3800" dirty="0" err="1"/>
              <a:t>thích</a:t>
            </a:r>
            <a:r>
              <a:rPr lang="en-US" sz="3800" dirty="0"/>
              <a:t> </a:t>
            </a:r>
            <a:r>
              <a:rPr lang="en-US" sz="3800" dirty="0" err="1"/>
              <a:t>tư</a:t>
            </a:r>
            <a:r>
              <a:rPr lang="en-US" sz="3800" dirty="0"/>
              <a:t> </a:t>
            </a:r>
            <a:r>
              <a:rPr lang="en-US" sz="3800" dirty="0" err="1"/>
              <a:t>duy</a:t>
            </a:r>
            <a:r>
              <a:rPr lang="en-US" sz="3800" dirty="0"/>
              <a:t> </a:t>
            </a:r>
            <a:r>
              <a:rPr lang="en-US" sz="3800" dirty="0" err="1"/>
              <a:t>và</a:t>
            </a:r>
            <a:r>
              <a:rPr lang="en-US" sz="3800" dirty="0"/>
              <a:t> </a:t>
            </a:r>
            <a:r>
              <a:rPr lang="en-US" sz="3800" dirty="0" err="1"/>
              <a:t>sự</a:t>
            </a:r>
            <a:r>
              <a:rPr lang="en-US" sz="3800" dirty="0"/>
              <a:t> </a:t>
            </a:r>
            <a:r>
              <a:rPr lang="en-US" sz="3800" dirty="0" err="1"/>
              <a:t>sáng</a:t>
            </a:r>
            <a:r>
              <a:rPr lang="en-US" sz="3800" dirty="0"/>
              <a:t> </a:t>
            </a:r>
            <a:r>
              <a:rPr lang="en-US" sz="3800" dirty="0" err="1"/>
              <a:t>tạo</a:t>
            </a:r>
            <a:r>
              <a:rPr lang="en-US" sz="3800" dirty="0"/>
              <a:t> </a:t>
            </a:r>
            <a:r>
              <a:rPr lang="en-US" sz="3800" dirty="0" err="1"/>
              <a:t>của</a:t>
            </a:r>
            <a:r>
              <a:rPr lang="en-US" sz="3800" dirty="0"/>
              <a:t> </a:t>
            </a:r>
            <a:r>
              <a:rPr lang="en-US" sz="3800" dirty="0" err="1"/>
              <a:t>trẻ</a:t>
            </a:r>
            <a:endParaRPr lang="en-US" sz="3800" dirty="0"/>
          </a:p>
          <a:p>
            <a:endParaRPr lang="en-US" sz="3800" dirty="0"/>
          </a:p>
        </p:txBody>
      </p:sp>
      <p:sp>
        <p:nvSpPr>
          <p:cNvPr id="16" name="TextBox 16"/>
          <p:cNvSpPr txBox="1"/>
          <p:nvPr/>
        </p:nvSpPr>
        <p:spPr>
          <a:xfrm>
            <a:off x="4114800" y="6896100"/>
            <a:ext cx="4822737" cy="2500685"/>
          </a:xfrm>
          <a:prstGeom prst="rect">
            <a:avLst/>
          </a:prstGeom>
        </p:spPr>
        <p:txBody>
          <a:bodyPr wrap="square" lIns="0" tIns="0" rIns="0" bIns="0" rtlCol="0" anchor="t">
            <a:spAutoFit/>
          </a:bodyPr>
          <a:lstStyle>
            <a:defPPr>
              <a:defRPr lang="en-US"/>
            </a:defPPr>
            <a:lvl1pPr algn="just">
              <a:lnSpc>
                <a:spcPts val="3919"/>
              </a:lnSpc>
              <a:defRPr sz="2799">
                <a:latin typeface="Arial" pitchFamily="34" charset="0"/>
                <a:cs typeface="Arial" pitchFamily="34" charset="0"/>
              </a:defRPr>
            </a:lvl1pPr>
          </a:lstStyle>
          <a:p>
            <a:r>
              <a:rPr lang="en-US" sz="3800" dirty="0" err="1"/>
              <a:t>Môi</a:t>
            </a:r>
            <a:r>
              <a:rPr lang="en-US" sz="3800" dirty="0"/>
              <a:t> </a:t>
            </a:r>
            <a:r>
              <a:rPr lang="en-US" sz="3800" dirty="0" err="1"/>
              <a:t>trường</a:t>
            </a:r>
            <a:r>
              <a:rPr lang="en-US" sz="3800" dirty="0"/>
              <a:t> </a:t>
            </a:r>
            <a:r>
              <a:rPr lang="en-US" sz="3800" dirty="0" err="1"/>
              <a:t>ngoài</a:t>
            </a:r>
            <a:r>
              <a:rPr lang="en-US" sz="3800" dirty="0"/>
              <a:t> </a:t>
            </a:r>
            <a:r>
              <a:rPr lang="en-US" sz="3800" dirty="0" err="1"/>
              <a:t>trời</a:t>
            </a:r>
            <a:r>
              <a:rPr lang="en-US" sz="3800" dirty="0"/>
              <a:t> </a:t>
            </a:r>
            <a:r>
              <a:rPr lang="en-US" sz="3800" dirty="0" err="1"/>
              <a:t>mang</a:t>
            </a:r>
            <a:r>
              <a:rPr lang="en-US" sz="3800" dirty="0"/>
              <a:t> </a:t>
            </a:r>
            <a:r>
              <a:rPr lang="en-US" sz="3800" dirty="0" err="1"/>
              <a:t>tính</a:t>
            </a:r>
            <a:r>
              <a:rPr lang="en-US" sz="3800" dirty="0"/>
              <a:t> </a:t>
            </a:r>
            <a:r>
              <a:rPr lang="en-US" sz="3800" dirty="0" err="1"/>
              <a:t>mở</a:t>
            </a:r>
            <a:r>
              <a:rPr lang="en-US" sz="3800" dirty="0"/>
              <a:t> </a:t>
            </a:r>
            <a:r>
              <a:rPr lang="en-US" sz="3800" dirty="0" err="1"/>
              <a:t>đảm</a:t>
            </a:r>
            <a:r>
              <a:rPr lang="en-US" sz="3800" dirty="0"/>
              <a:t> </a:t>
            </a:r>
            <a:r>
              <a:rPr lang="en-US" sz="3800" dirty="0" err="1"/>
              <a:t>bảo</a:t>
            </a:r>
            <a:r>
              <a:rPr lang="en-US" sz="3800" dirty="0"/>
              <a:t> </a:t>
            </a:r>
            <a:r>
              <a:rPr lang="en-US" sz="3800" dirty="0" err="1"/>
              <a:t>cơ</a:t>
            </a:r>
            <a:r>
              <a:rPr lang="en-US" sz="3800" dirty="0"/>
              <a:t> </a:t>
            </a:r>
            <a:r>
              <a:rPr lang="en-US" sz="3800" dirty="0" err="1"/>
              <a:t>hội</a:t>
            </a:r>
            <a:r>
              <a:rPr lang="en-US" sz="3800" dirty="0"/>
              <a:t> </a:t>
            </a:r>
            <a:r>
              <a:rPr lang="en-US" sz="3800" dirty="0" err="1"/>
              <a:t>cho</a:t>
            </a:r>
            <a:r>
              <a:rPr lang="en-US" sz="3800" dirty="0"/>
              <a:t> </a:t>
            </a:r>
            <a:r>
              <a:rPr lang="en-US" sz="3800" dirty="0" err="1"/>
              <a:t>trẻ</a:t>
            </a:r>
            <a:r>
              <a:rPr lang="en-US" sz="3800" dirty="0"/>
              <a:t> </a:t>
            </a:r>
            <a:r>
              <a:rPr lang="en-US" sz="3800" dirty="0" err="1"/>
              <a:t>vận</a:t>
            </a:r>
            <a:r>
              <a:rPr lang="en-US" sz="3800" dirty="0"/>
              <a:t> </a:t>
            </a:r>
            <a:r>
              <a:rPr lang="en-US" sz="3800" dirty="0" err="1"/>
              <a:t>động</a:t>
            </a:r>
            <a:r>
              <a:rPr lang="en-US" sz="3800" dirty="0"/>
              <a:t>, </a:t>
            </a:r>
            <a:r>
              <a:rPr lang="en-US" sz="3800" dirty="0" err="1"/>
              <a:t>trải</a:t>
            </a:r>
            <a:r>
              <a:rPr lang="en-US" sz="3800" dirty="0"/>
              <a:t> </a:t>
            </a:r>
            <a:r>
              <a:rPr lang="en-US" sz="3800" dirty="0" err="1"/>
              <a:t>nghiệm</a:t>
            </a:r>
            <a:r>
              <a:rPr lang="en-US" sz="3800" dirty="0"/>
              <a:t> </a:t>
            </a:r>
            <a:r>
              <a:rPr lang="en-US" sz="3800" dirty="0" err="1"/>
              <a:t>với</a:t>
            </a:r>
            <a:r>
              <a:rPr lang="en-US" sz="3800" dirty="0"/>
              <a:t> </a:t>
            </a:r>
            <a:r>
              <a:rPr lang="en-US" sz="3800" dirty="0" err="1"/>
              <a:t>thiên</a:t>
            </a:r>
            <a:r>
              <a:rPr lang="en-US" sz="3800" dirty="0"/>
              <a:t> </a:t>
            </a:r>
            <a:r>
              <a:rPr lang="en-US" sz="3800" dirty="0" err="1"/>
              <a:t>nhiên</a:t>
            </a:r>
            <a:endParaRPr lang="en-US" sz="3800" dirty="0"/>
          </a:p>
        </p:txBody>
      </p:sp>
      <p:sp>
        <p:nvSpPr>
          <p:cNvPr id="17" name="TextBox 17"/>
          <p:cNvSpPr txBox="1"/>
          <p:nvPr/>
        </p:nvSpPr>
        <p:spPr>
          <a:xfrm>
            <a:off x="10396183" y="7366784"/>
            <a:ext cx="3844789" cy="1500411"/>
          </a:xfrm>
          <a:prstGeom prst="rect">
            <a:avLst/>
          </a:prstGeom>
        </p:spPr>
        <p:txBody>
          <a:bodyPr lIns="0" tIns="0" rIns="0" bIns="0" rtlCol="0" anchor="t">
            <a:spAutoFit/>
          </a:bodyPr>
          <a:lstStyle>
            <a:defPPr>
              <a:defRPr lang="en-US"/>
            </a:defPPr>
            <a:lvl1pPr algn="just">
              <a:lnSpc>
                <a:spcPts val="3919"/>
              </a:lnSpc>
              <a:defRPr sz="2799">
                <a:latin typeface="Arial" pitchFamily="34" charset="0"/>
                <a:cs typeface="Arial" pitchFamily="34" charset="0"/>
              </a:defRPr>
            </a:lvl1pPr>
          </a:lstStyle>
          <a:p>
            <a:r>
              <a:rPr lang="en-US" sz="3800" dirty="0" err="1"/>
              <a:t>Thực</a:t>
            </a:r>
            <a:r>
              <a:rPr lang="en-US" sz="3800" dirty="0"/>
              <a:t> </a:t>
            </a:r>
            <a:r>
              <a:rPr lang="en-US" sz="3800" dirty="0" err="1"/>
              <a:t>hiện</a:t>
            </a:r>
            <a:r>
              <a:rPr lang="en-US" sz="3800" dirty="0"/>
              <a:t> </a:t>
            </a:r>
            <a:r>
              <a:rPr lang="en-US" sz="3800" dirty="0" err="1"/>
              <a:t>các</a:t>
            </a:r>
            <a:r>
              <a:rPr lang="en-US" sz="3800" dirty="0"/>
              <a:t> </a:t>
            </a:r>
            <a:r>
              <a:rPr lang="en-US" sz="3800" dirty="0" err="1"/>
              <a:t>mục</a:t>
            </a:r>
            <a:r>
              <a:rPr lang="en-US" sz="3800" dirty="0"/>
              <a:t> </a:t>
            </a:r>
            <a:r>
              <a:rPr lang="en-US" sz="3800" dirty="0" err="1"/>
              <a:t>tiêu</a:t>
            </a:r>
            <a:r>
              <a:rPr lang="en-US" sz="3800" dirty="0"/>
              <a:t> </a:t>
            </a:r>
            <a:r>
              <a:rPr lang="en-US" sz="3800" dirty="0" err="1"/>
              <a:t>phát</a:t>
            </a:r>
            <a:r>
              <a:rPr lang="en-US" sz="3800" dirty="0"/>
              <a:t> </a:t>
            </a:r>
            <a:r>
              <a:rPr lang="en-US" sz="3800" dirty="0" err="1"/>
              <a:t>triển</a:t>
            </a:r>
            <a:r>
              <a:rPr lang="en-US" sz="3800" dirty="0"/>
              <a:t> </a:t>
            </a:r>
            <a:r>
              <a:rPr lang="en-US" sz="3800" dirty="0" err="1"/>
              <a:t>bền</a:t>
            </a:r>
            <a:r>
              <a:rPr lang="en-US" sz="3800" dirty="0"/>
              <a:t> </a:t>
            </a:r>
            <a:r>
              <a:rPr lang="en-US" sz="3800" dirty="0" err="1"/>
              <a:t>vững</a:t>
            </a:r>
            <a:r>
              <a:rPr lang="en-US" sz="3800" dirty="0"/>
              <a:t>.</a:t>
            </a:r>
          </a:p>
        </p:txBody>
      </p:sp>
      <p:sp>
        <p:nvSpPr>
          <p:cNvPr id="20" name="TextBox 20"/>
          <p:cNvSpPr txBox="1"/>
          <p:nvPr/>
        </p:nvSpPr>
        <p:spPr>
          <a:xfrm>
            <a:off x="3918910" y="2903198"/>
            <a:ext cx="457609" cy="655500"/>
          </a:xfrm>
          <a:prstGeom prst="rect">
            <a:avLst/>
          </a:prstGeom>
        </p:spPr>
        <p:txBody>
          <a:bodyPr lIns="0" tIns="0" rIns="0" bIns="0" rtlCol="0" anchor="t">
            <a:spAutoFit/>
          </a:bodyPr>
          <a:lstStyle/>
          <a:p>
            <a:pPr algn="ctr">
              <a:lnSpc>
                <a:spcPts val="5604"/>
              </a:lnSpc>
            </a:pPr>
            <a:r>
              <a:rPr lang="en-US" sz="4003" b="1" dirty="0">
                <a:latin typeface="Mokoto"/>
              </a:rPr>
              <a:t>1</a:t>
            </a:r>
          </a:p>
        </p:txBody>
      </p:sp>
      <p:sp>
        <p:nvSpPr>
          <p:cNvPr id="21" name="TextBox 21"/>
          <p:cNvSpPr txBox="1"/>
          <p:nvPr/>
        </p:nvSpPr>
        <p:spPr>
          <a:xfrm>
            <a:off x="9504879" y="2981376"/>
            <a:ext cx="397921" cy="572849"/>
          </a:xfrm>
          <a:prstGeom prst="rect">
            <a:avLst/>
          </a:prstGeom>
        </p:spPr>
        <p:txBody>
          <a:bodyPr lIns="0" tIns="0" rIns="0" bIns="0" rtlCol="0" anchor="t">
            <a:spAutoFit/>
          </a:bodyPr>
          <a:lstStyle/>
          <a:p>
            <a:pPr algn="ctr">
              <a:lnSpc>
                <a:spcPts val="4873"/>
              </a:lnSpc>
            </a:pPr>
            <a:r>
              <a:rPr lang="en-US" sz="3480" b="1" dirty="0">
                <a:latin typeface="Mokoto"/>
              </a:rPr>
              <a:t>2</a:t>
            </a:r>
          </a:p>
        </p:txBody>
      </p:sp>
      <p:sp>
        <p:nvSpPr>
          <p:cNvPr id="22" name="TextBox 22"/>
          <p:cNvSpPr txBox="1"/>
          <p:nvPr/>
        </p:nvSpPr>
        <p:spPr>
          <a:xfrm>
            <a:off x="15001624" y="2981376"/>
            <a:ext cx="397921" cy="572849"/>
          </a:xfrm>
          <a:prstGeom prst="rect">
            <a:avLst/>
          </a:prstGeom>
        </p:spPr>
        <p:txBody>
          <a:bodyPr lIns="0" tIns="0" rIns="0" bIns="0" rtlCol="0" anchor="t">
            <a:spAutoFit/>
          </a:bodyPr>
          <a:lstStyle/>
          <a:p>
            <a:pPr algn="ctr">
              <a:lnSpc>
                <a:spcPts val="4873"/>
              </a:lnSpc>
            </a:pPr>
            <a:r>
              <a:rPr lang="en-US" sz="3480" b="1" dirty="0">
                <a:latin typeface="Mokoto"/>
              </a:rPr>
              <a:t>3</a:t>
            </a:r>
          </a:p>
        </p:txBody>
      </p:sp>
      <p:sp>
        <p:nvSpPr>
          <p:cNvPr id="23" name="TextBox 23"/>
          <p:cNvSpPr txBox="1"/>
          <p:nvPr/>
        </p:nvSpPr>
        <p:spPr>
          <a:xfrm>
            <a:off x="6936001" y="6289975"/>
            <a:ext cx="397921" cy="572849"/>
          </a:xfrm>
          <a:prstGeom prst="rect">
            <a:avLst/>
          </a:prstGeom>
        </p:spPr>
        <p:txBody>
          <a:bodyPr lIns="0" tIns="0" rIns="0" bIns="0" rtlCol="0" anchor="t">
            <a:spAutoFit/>
          </a:bodyPr>
          <a:lstStyle/>
          <a:p>
            <a:pPr algn="ctr">
              <a:lnSpc>
                <a:spcPts val="4873"/>
              </a:lnSpc>
            </a:pPr>
            <a:r>
              <a:rPr lang="en-US" sz="3480" b="1" dirty="0">
                <a:latin typeface="Mokoto"/>
              </a:rPr>
              <a:t>4</a:t>
            </a:r>
          </a:p>
        </p:txBody>
      </p:sp>
      <p:sp>
        <p:nvSpPr>
          <p:cNvPr id="24" name="TextBox 24"/>
          <p:cNvSpPr txBox="1"/>
          <p:nvPr/>
        </p:nvSpPr>
        <p:spPr>
          <a:xfrm>
            <a:off x="12829924" y="6268042"/>
            <a:ext cx="397921" cy="572849"/>
          </a:xfrm>
          <a:prstGeom prst="rect">
            <a:avLst/>
          </a:prstGeom>
        </p:spPr>
        <p:txBody>
          <a:bodyPr lIns="0" tIns="0" rIns="0" bIns="0" rtlCol="0" anchor="t">
            <a:spAutoFit/>
          </a:bodyPr>
          <a:lstStyle/>
          <a:p>
            <a:pPr algn="ctr">
              <a:lnSpc>
                <a:spcPts val="4873"/>
              </a:lnSpc>
            </a:pPr>
            <a:r>
              <a:rPr lang="en-US" sz="3480" b="1" dirty="0">
                <a:latin typeface="Mokoto"/>
              </a:rPr>
              <a:t>5</a:t>
            </a:r>
          </a:p>
        </p:txBody>
      </p:sp>
      <p:sp>
        <p:nvSpPr>
          <p:cNvPr id="26" name="TextBox 4"/>
          <p:cNvSpPr txBox="1"/>
          <p:nvPr/>
        </p:nvSpPr>
        <p:spPr>
          <a:xfrm>
            <a:off x="1230512" y="342900"/>
            <a:ext cx="16295487" cy="1077218"/>
          </a:xfrm>
          <a:prstGeom prst="rect">
            <a:avLst/>
          </a:prstGeom>
        </p:spPr>
        <p:txBody>
          <a:bodyPr wrap="square" lIns="0" tIns="0" rIns="0" bIns="0" rtlCol="0" anchor="t">
            <a:spAutoFit/>
          </a:bodyPr>
          <a:lstStyle/>
          <a:p>
            <a:pPr algn="just">
              <a:lnSpc>
                <a:spcPts val="4200"/>
              </a:lnSpc>
            </a:pPr>
            <a:r>
              <a:rPr lang="en-US" sz="3600" b="1" dirty="0" smtClean="0">
                <a:solidFill>
                  <a:srgbClr val="FF0000"/>
                </a:solidFill>
                <a:latin typeface="Arial" pitchFamily="34" charset="0"/>
                <a:cs typeface="Arial" pitchFamily="34" charset="0"/>
              </a:rPr>
              <a:t>III. </a:t>
            </a:r>
            <a:r>
              <a:rPr lang="en-US" sz="3600" b="1" dirty="0">
                <a:solidFill>
                  <a:srgbClr val="FF0000"/>
                </a:solidFill>
                <a:latin typeface="Arial" pitchFamily="34" charset="0"/>
                <a:cs typeface="Arial" pitchFamily="34" charset="0"/>
              </a:rPr>
              <a:t>NỘI DUNG CÔNG CỤ ĐÁNH GIÁ VIỆC THỰC HIỆN </a:t>
            </a:r>
            <a:r>
              <a:rPr lang="en-US" sz="3600" b="1">
                <a:solidFill>
                  <a:srgbClr val="FF0000"/>
                </a:solidFill>
                <a:latin typeface="Arial" pitchFamily="34" charset="0"/>
                <a:cs typeface="Arial" pitchFamily="34" charset="0"/>
              </a:rPr>
              <a:t>CHƯƠNG </a:t>
            </a:r>
            <a:r>
              <a:rPr lang="en-US" sz="3600" b="1" smtClean="0">
                <a:solidFill>
                  <a:srgbClr val="FF0000"/>
                </a:solidFill>
                <a:latin typeface="Arial" pitchFamily="34" charset="0"/>
                <a:cs typeface="Arial" pitchFamily="34" charset="0"/>
              </a:rPr>
              <a:t>TRÌNH GDMN CỤ THỂ</a:t>
            </a:r>
            <a:endParaRPr lang="en-US" sz="36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1000"/>
          </a:stretch>
        </a:blipFill>
        <a:effectLst/>
      </p:bgPr>
    </p:bg>
    <p:spTree>
      <p:nvGrpSpPr>
        <p:cNvPr id="1" name=""/>
        <p:cNvGrpSpPr/>
        <p:nvPr/>
      </p:nvGrpSpPr>
      <p:grpSpPr>
        <a:xfrm>
          <a:off x="0" y="0"/>
          <a:ext cx="0" cy="0"/>
          <a:chOff x="0" y="0"/>
          <a:chExt cx="0" cy="0"/>
        </a:xfrm>
      </p:grpSpPr>
      <p:grpSp>
        <p:nvGrpSpPr>
          <p:cNvPr id="2" name="Group 2"/>
          <p:cNvGrpSpPr/>
          <p:nvPr/>
        </p:nvGrpSpPr>
        <p:grpSpPr>
          <a:xfrm>
            <a:off x="-1499109" y="4047067"/>
            <a:ext cx="20523086" cy="4686509"/>
            <a:chOff x="0" y="0"/>
            <a:chExt cx="5405257" cy="1234307"/>
          </a:xfrm>
        </p:grpSpPr>
        <p:sp>
          <p:nvSpPr>
            <p:cNvPr id="3" name="Freeform 3"/>
            <p:cNvSpPr/>
            <p:nvPr/>
          </p:nvSpPr>
          <p:spPr>
            <a:xfrm>
              <a:off x="0" y="0"/>
              <a:ext cx="5405257" cy="1234307"/>
            </a:xfrm>
            <a:custGeom>
              <a:avLst/>
              <a:gdLst/>
              <a:ahLst/>
              <a:cxnLst/>
              <a:rect l="l" t="t" r="r" b="b"/>
              <a:pathLst>
                <a:path w="5405257" h="1234307">
                  <a:moveTo>
                    <a:pt x="0" y="0"/>
                  </a:moveTo>
                  <a:lnTo>
                    <a:pt x="5405257" y="0"/>
                  </a:lnTo>
                  <a:lnTo>
                    <a:pt x="5405257" y="1234307"/>
                  </a:lnTo>
                  <a:lnTo>
                    <a:pt x="0" y="1234307"/>
                  </a:lnTo>
                  <a:close/>
                </a:path>
              </a:pathLst>
            </a:custGeom>
            <a:solidFill>
              <a:srgbClr val="BF45FF">
                <a:alpha val="29804"/>
              </a:srgbClr>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49692" y="3164064"/>
            <a:ext cx="1609866" cy="1609866"/>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783683" y="3164064"/>
            <a:ext cx="1609866" cy="1609866"/>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032719" y="3164064"/>
            <a:ext cx="1609866" cy="1609866"/>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3584823">
            <a:off x="-2629254" y="-7256627"/>
            <a:ext cx="7847738" cy="11182011"/>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7160082">
            <a:off x="14364131" y="-6241657"/>
            <a:ext cx="7847738" cy="1118201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30748" t="15298" r="8905"/>
          <a:stretch>
            <a:fillRect/>
          </a:stretch>
        </p:blipFill>
        <p:spPr>
          <a:xfrm rot="9648932">
            <a:off x="-3035982" y="-3226191"/>
            <a:ext cx="7989835" cy="5635346"/>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30748" t="15298" r="8905"/>
          <a:stretch>
            <a:fillRect/>
          </a:stretch>
        </p:blipFill>
        <p:spPr>
          <a:xfrm rot="-9712112" flipH="1">
            <a:off x="13288118" y="-3226191"/>
            <a:ext cx="7989835" cy="5635346"/>
          </a:xfrm>
          <a:prstGeom prst="rect">
            <a:avLst/>
          </a:prstGeom>
        </p:spPr>
      </p:pic>
      <p:sp>
        <p:nvSpPr>
          <p:cNvPr id="12" name="TextBox 12"/>
          <p:cNvSpPr txBox="1"/>
          <p:nvPr/>
        </p:nvSpPr>
        <p:spPr>
          <a:xfrm>
            <a:off x="3849462" y="1121490"/>
            <a:ext cx="9825943" cy="601447"/>
          </a:xfrm>
          <a:prstGeom prst="rect">
            <a:avLst/>
          </a:prstGeom>
        </p:spPr>
        <p:txBody>
          <a:bodyPr wrap="square" lIns="0" tIns="0" rIns="0" bIns="0" rtlCol="0" anchor="t">
            <a:spAutoFit/>
          </a:bodyPr>
          <a:lstStyle/>
          <a:p>
            <a:pPr algn="just">
              <a:lnSpc>
                <a:spcPts val="5067"/>
              </a:lnSpc>
            </a:pPr>
            <a:r>
              <a:rPr lang="en-US" sz="3800" b="1" spc="190" dirty="0" err="1">
                <a:latin typeface="Arial" pitchFamily="34" charset="0"/>
                <a:cs typeface="Arial" pitchFamily="34" charset="0"/>
              </a:rPr>
              <a:t>Tiêu</a:t>
            </a:r>
            <a:r>
              <a:rPr lang="en-US" sz="3800" b="1" spc="190" dirty="0">
                <a:latin typeface="Arial" pitchFamily="34" charset="0"/>
                <a:cs typeface="Arial" pitchFamily="34" charset="0"/>
              </a:rPr>
              <a:t> </a:t>
            </a:r>
            <a:r>
              <a:rPr lang="en-US" sz="3800" b="1" spc="190" dirty="0" err="1">
                <a:latin typeface="Arial" pitchFamily="34" charset="0"/>
                <a:cs typeface="Arial" pitchFamily="34" charset="0"/>
              </a:rPr>
              <a:t>chuẩn</a:t>
            </a:r>
            <a:r>
              <a:rPr lang="en-US" sz="3800" b="1" spc="190" dirty="0">
                <a:latin typeface="Arial" pitchFamily="34" charset="0"/>
                <a:cs typeface="Arial" pitchFamily="34" charset="0"/>
              </a:rPr>
              <a:t> 2: </a:t>
            </a:r>
            <a:r>
              <a:rPr lang="en-US" sz="3800" b="1" spc="190" dirty="0" err="1">
                <a:latin typeface="Arial" pitchFamily="34" charset="0"/>
                <a:cs typeface="Arial" pitchFamily="34" charset="0"/>
              </a:rPr>
              <a:t>Môi</a:t>
            </a:r>
            <a:r>
              <a:rPr lang="en-US" sz="3800" b="1" spc="190" dirty="0">
                <a:latin typeface="Arial" pitchFamily="34" charset="0"/>
                <a:cs typeface="Arial" pitchFamily="34" charset="0"/>
              </a:rPr>
              <a:t> </a:t>
            </a:r>
            <a:r>
              <a:rPr lang="en-US" sz="3800" b="1" spc="190" dirty="0" err="1">
                <a:latin typeface="Arial" pitchFamily="34" charset="0"/>
                <a:cs typeface="Arial" pitchFamily="34" charset="0"/>
              </a:rPr>
              <a:t>trường</a:t>
            </a:r>
            <a:r>
              <a:rPr lang="en-US" sz="3800" b="1" spc="190" dirty="0">
                <a:latin typeface="Arial" pitchFamily="34" charset="0"/>
                <a:cs typeface="Arial" pitchFamily="34" charset="0"/>
              </a:rPr>
              <a:t> </a:t>
            </a:r>
            <a:r>
              <a:rPr lang="en-US" sz="3800" b="1" spc="190" dirty="0" err="1">
                <a:latin typeface="Arial" pitchFamily="34" charset="0"/>
                <a:cs typeface="Arial" pitchFamily="34" charset="0"/>
              </a:rPr>
              <a:t>xã</a:t>
            </a:r>
            <a:r>
              <a:rPr lang="en-US" sz="3800" b="1" spc="190" dirty="0">
                <a:latin typeface="Arial" pitchFamily="34" charset="0"/>
                <a:cs typeface="Arial" pitchFamily="34" charset="0"/>
              </a:rPr>
              <a:t> </a:t>
            </a:r>
            <a:r>
              <a:rPr lang="en-US" sz="3800" b="1" spc="190" dirty="0" err="1">
                <a:latin typeface="Arial" pitchFamily="34" charset="0"/>
                <a:cs typeface="Arial" pitchFamily="34" charset="0"/>
              </a:rPr>
              <a:t>hội</a:t>
            </a:r>
            <a:endParaRPr lang="en-US" sz="3800" b="1" spc="190" dirty="0">
              <a:latin typeface="Arial" pitchFamily="34" charset="0"/>
              <a:cs typeface="Arial" pitchFamily="34" charset="0"/>
            </a:endParaRPr>
          </a:p>
        </p:txBody>
      </p:sp>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4281010" y="3242134"/>
            <a:ext cx="1609866" cy="1609866"/>
          </a:xfrm>
          <a:prstGeom prst="rect">
            <a:avLst/>
          </a:prstGeom>
        </p:spPr>
      </p:pic>
      <p:sp>
        <p:nvSpPr>
          <p:cNvPr id="15" name="TextBox 15"/>
          <p:cNvSpPr txBox="1"/>
          <p:nvPr/>
        </p:nvSpPr>
        <p:spPr>
          <a:xfrm>
            <a:off x="1019467" y="5126355"/>
            <a:ext cx="3478485" cy="2808461"/>
          </a:xfrm>
          <a:prstGeom prst="rect">
            <a:avLst/>
          </a:prstGeom>
        </p:spPr>
        <p:txBody>
          <a:bodyPr lIns="0" tIns="0" rIns="0" bIns="0" rtlCol="0" anchor="t">
            <a:spAutoFit/>
          </a:bodyPr>
          <a:lstStyle/>
          <a:p>
            <a:pPr algn="just">
              <a:lnSpc>
                <a:spcPts val="3640"/>
              </a:lnSpc>
            </a:pPr>
            <a:r>
              <a:rPr lang="en-US" sz="3800" dirty="0" err="1">
                <a:latin typeface="Arial" panose="020B0604020202020204" pitchFamily="34" charset="0"/>
                <a:cs typeface="Arial" panose="020B0604020202020204" pitchFamily="34" charset="0"/>
              </a:rPr>
              <a:t>Bầu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khí</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lớp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học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ổn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định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yên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bình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có</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tính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xã</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hội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cảm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xúc</a:t>
            </a:r>
            <a:r>
              <a:rPr lang="en-US" sz="3800" dirty="0">
                <a:latin typeface="Arial" panose="020B0604020202020204" pitchFamily="34" charset="0"/>
                <a:cs typeface="Arial" panose="020B0604020202020204" pitchFamily="34" charset="0"/>
              </a:rPr>
              <a:t>.</a:t>
            </a:r>
          </a:p>
          <a:p>
            <a:pPr algn="just">
              <a:lnSpc>
                <a:spcPts val="3919"/>
              </a:lnSpc>
              <a:spcBef>
                <a:spcPct val="0"/>
              </a:spcBef>
            </a:pPr>
            <a:endParaRPr lang="en-US" sz="3800" dirty="0">
              <a:latin typeface="Arial" panose="020B0604020202020204" pitchFamily="34" charset="0"/>
              <a:cs typeface="Arial" panose="020B0604020202020204" pitchFamily="34" charset="0"/>
            </a:endParaRPr>
          </a:p>
        </p:txBody>
      </p:sp>
      <p:sp>
        <p:nvSpPr>
          <p:cNvPr id="16" name="TextBox 16"/>
          <p:cNvSpPr txBox="1"/>
          <p:nvPr/>
        </p:nvSpPr>
        <p:spPr>
          <a:xfrm>
            <a:off x="5029200" y="5126355"/>
            <a:ext cx="3962400" cy="2808461"/>
          </a:xfrm>
          <a:prstGeom prst="rect">
            <a:avLst/>
          </a:prstGeom>
        </p:spPr>
        <p:txBody>
          <a:bodyPr wrap="square" lIns="0" tIns="0" rIns="0" bIns="0" rtlCol="0" anchor="t">
            <a:spAutoFit/>
          </a:bodyPr>
          <a:lstStyle/>
          <a:p>
            <a:pPr algn="just">
              <a:lnSpc>
                <a:spcPts val="3640"/>
              </a:lnSpc>
            </a:pPr>
            <a:r>
              <a:rPr lang="en-US" sz="3800" dirty="0" err="1">
                <a:latin typeface="Arial" panose="020B0604020202020204" pitchFamily="34" charset="0"/>
                <a:cs typeface="Arial" panose="020B0604020202020204" pitchFamily="34" charset="0"/>
              </a:rPr>
              <a:t>Môi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trường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tạo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trẻ</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giáo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viên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có</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cảm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giác</a:t>
            </a:r>
            <a:r>
              <a:rPr lang="en-US" sz="3800" dirty="0">
                <a:latin typeface="Arial" panose="020B0604020202020204" pitchFamily="34" charset="0"/>
                <a:cs typeface="Arial" panose="020B0604020202020204" pitchFamily="34" charset="0"/>
              </a:rPr>
              <a:t> an </a:t>
            </a:r>
            <a:r>
              <a:rPr lang="en-US" sz="3800" dirty="0" err="1">
                <a:latin typeface="Arial" panose="020B0604020202020204" pitchFamily="34" charset="0"/>
                <a:cs typeface="Arial" panose="020B0604020202020204" pitchFamily="34" charset="0"/>
              </a:rPr>
              <a:t>toàn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cảm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xúc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tích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cực</a:t>
            </a:r>
            <a:r>
              <a:rPr lang="en-US" sz="3800" dirty="0">
                <a:latin typeface="Arial" panose="020B0604020202020204" pitchFamily="34" charset="0"/>
                <a:cs typeface="Arial" panose="020B0604020202020204" pitchFamily="34" charset="0"/>
              </a:rPr>
              <a:t>.</a:t>
            </a:r>
          </a:p>
          <a:p>
            <a:pPr algn="just">
              <a:lnSpc>
                <a:spcPts val="3919"/>
              </a:lnSpc>
              <a:spcBef>
                <a:spcPct val="0"/>
              </a:spcBef>
            </a:pPr>
            <a:endParaRPr lang="en-US" sz="3800" dirty="0">
              <a:latin typeface="Arial" panose="020B0604020202020204" pitchFamily="34" charset="0"/>
              <a:cs typeface="Arial" panose="020B0604020202020204" pitchFamily="34" charset="0"/>
            </a:endParaRPr>
          </a:p>
        </p:txBody>
      </p:sp>
      <p:sp>
        <p:nvSpPr>
          <p:cNvPr id="17" name="TextBox 17"/>
          <p:cNvSpPr txBox="1"/>
          <p:nvPr/>
        </p:nvSpPr>
        <p:spPr>
          <a:xfrm>
            <a:off x="9372600" y="5126355"/>
            <a:ext cx="3962400" cy="4655121"/>
          </a:xfrm>
          <a:prstGeom prst="rect">
            <a:avLst/>
          </a:prstGeom>
        </p:spPr>
        <p:txBody>
          <a:bodyPr wrap="square" lIns="0" tIns="0" rIns="0" bIns="0" rtlCol="0" anchor="t">
            <a:spAutoFit/>
          </a:bodyPr>
          <a:lstStyle/>
          <a:p>
            <a:pPr algn="just">
              <a:lnSpc>
                <a:spcPts val="3640"/>
              </a:lnSpc>
            </a:pPr>
            <a:r>
              <a:rPr lang="en-US" sz="3800" dirty="0" err="1">
                <a:latin typeface="Arial" panose="020B0604020202020204" pitchFamily="34" charset="0"/>
                <a:cs typeface="Arial" panose="020B0604020202020204" pitchFamily="34" charset="0"/>
              </a:rPr>
              <a:t>Có</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cơ</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hội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tham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hoạt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động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tương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giữa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trẻ</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với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trẻ</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giữa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trẻ</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với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người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lớn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một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cách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thường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xuyên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tích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cực</a:t>
            </a:r>
            <a:r>
              <a:rPr lang="en-US" sz="3800" dirty="0">
                <a:latin typeface="Arial" panose="020B0604020202020204" pitchFamily="34" charset="0"/>
                <a:cs typeface="Arial" panose="020B0604020202020204" pitchFamily="34" charset="0"/>
              </a:rPr>
              <a:t>.   </a:t>
            </a:r>
          </a:p>
          <a:p>
            <a:pPr algn="just">
              <a:lnSpc>
                <a:spcPts val="3640"/>
              </a:lnSpc>
            </a:pPr>
            <a:endParaRPr lang="en-US" sz="3800" dirty="0">
              <a:latin typeface="Arial" panose="020B0604020202020204" pitchFamily="34" charset="0"/>
              <a:cs typeface="Arial" panose="020B0604020202020204" pitchFamily="34" charset="0"/>
            </a:endParaRPr>
          </a:p>
          <a:p>
            <a:pPr algn="just">
              <a:lnSpc>
                <a:spcPts val="3919"/>
              </a:lnSpc>
              <a:spcBef>
                <a:spcPct val="0"/>
              </a:spcBef>
            </a:pPr>
            <a:endParaRPr lang="en-US" sz="3800" dirty="0">
              <a:latin typeface="Arial" panose="020B0604020202020204" pitchFamily="34" charset="0"/>
              <a:cs typeface="Arial" panose="020B0604020202020204" pitchFamily="34" charset="0"/>
            </a:endParaRPr>
          </a:p>
        </p:txBody>
      </p:sp>
      <p:sp>
        <p:nvSpPr>
          <p:cNvPr id="18" name="TextBox 18"/>
          <p:cNvSpPr txBox="1"/>
          <p:nvPr/>
        </p:nvSpPr>
        <p:spPr>
          <a:xfrm>
            <a:off x="13866248" y="5126355"/>
            <a:ext cx="3772972" cy="2808461"/>
          </a:xfrm>
          <a:prstGeom prst="rect">
            <a:avLst/>
          </a:prstGeom>
        </p:spPr>
        <p:txBody>
          <a:bodyPr wrap="square" lIns="0" tIns="0" rIns="0" bIns="0" rtlCol="0" anchor="t">
            <a:spAutoFit/>
          </a:bodyPr>
          <a:lstStyle/>
          <a:p>
            <a:pPr algn="just">
              <a:lnSpc>
                <a:spcPts val="3640"/>
              </a:lnSpc>
            </a:pPr>
            <a:r>
              <a:rPr lang="en-US" sz="3800" dirty="0" err="1">
                <a:latin typeface="Arial" panose="020B0604020202020204" pitchFamily="34" charset="0"/>
                <a:cs typeface="Arial" panose="020B0604020202020204" pitchFamily="34" charset="0"/>
              </a:rPr>
              <a:t>Tất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cả</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trẻ</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cùng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tham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lập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kế</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hoạch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sắp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xếp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môi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trường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giáo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dục</a:t>
            </a:r>
            <a:r>
              <a:rPr lang="en-US" sz="3800" dirty="0">
                <a:latin typeface="Arial" panose="020B0604020202020204" pitchFamily="34" charset="0"/>
                <a:cs typeface="Arial" panose="020B0604020202020204" pitchFamily="34" charset="0"/>
              </a:rPr>
              <a:t>.</a:t>
            </a:r>
          </a:p>
          <a:p>
            <a:pPr algn="just">
              <a:lnSpc>
                <a:spcPts val="3919"/>
              </a:lnSpc>
              <a:spcBef>
                <a:spcPct val="0"/>
              </a:spcBef>
            </a:pPr>
            <a:endParaRPr lang="en-US" sz="3800" dirty="0">
              <a:latin typeface="Arial" panose="020B0604020202020204" pitchFamily="34" charset="0"/>
              <a:cs typeface="Arial" panose="020B0604020202020204" pitchFamily="34" charset="0"/>
            </a:endParaRPr>
          </a:p>
        </p:txBody>
      </p:sp>
      <p:sp>
        <p:nvSpPr>
          <p:cNvPr id="19" name="TextBox 19"/>
          <p:cNvSpPr txBox="1"/>
          <p:nvPr/>
        </p:nvSpPr>
        <p:spPr>
          <a:xfrm>
            <a:off x="2147344" y="3488745"/>
            <a:ext cx="614562" cy="919233"/>
          </a:xfrm>
          <a:prstGeom prst="rect">
            <a:avLst/>
          </a:prstGeom>
        </p:spPr>
        <p:txBody>
          <a:bodyPr lIns="0" tIns="0" rIns="0" bIns="0" rtlCol="0" anchor="t">
            <a:spAutoFit/>
          </a:bodyPr>
          <a:lstStyle/>
          <a:p>
            <a:pPr algn="ctr">
              <a:lnSpc>
                <a:spcPts val="7526"/>
              </a:lnSpc>
            </a:pPr>
            <a:r>
              <a:rPr lang="en-US" sz="5376">
                <a:solidFill>
                  <a:srgbClr val="FFFFFF"/>
                </a:solidFill>
                <a:latin typeface="Mokoto"/>
              </a:rPr>
              <a:t>6</a:t>
            </a:r>
          </a:p>
        </p:txBody>
      </p:sp>
      <p:sp>
        <p:nvSpPr>
          <p:cNvPr id="20" name="TextBox 20"/>
          <p:cNvSpPr txBox="1"/>
          <p:nvPr/>
        </p:nvSpPr>
        <p:spPr>
          <a:xfrm>
            <a:off x="6281335" y="3488745"/>
            <a:ext cx="614562" cy="919233"/>
          </a:xfrm>
          <a:prstGeom prst="rect">
            <a:avLst/>
          </a:prstGeom>
        </p:spPr>
        <p:txBody>
          <a:bodyPr lIns="0" tIns="0" rIns="0" bIns="0" rtlCol="0" anchor="t">
            <a:spAutoFit/>
          </a:bodyPr>
          <a:lstStyle/>
          <a:p>
            <a:pPr algn="ctr">
              <a:lnSpc>
                <a:spcPts val="7526"/>
              </a:lnSpc>
            </a:pPr>
            <a:r>
              <a:rPr lang="en-US" sz="5376">
                <a:solidFill>
                  <a:srgbClr val="FFFFFF"/>
                </a:solidFill>
                <a:latin typeface="Mokoto"/>
              </a:rPr>
              <a:t>7</a:t>
            </a:r>
          </a:p>
        </p:txBody>
      </p:sp>
      <p:sp>
        <p:nvSpPr>
          <p:cNvPr id="21" name="TextBox 21"/>
          <p:cNvSpPr txBox="1"/>
          <p:nvPr/>
        </p:nvSpPr>
        <p:spPr>
          <a:xfrm>
            <a:off x="14778662" y="3621473"/>
            <a:ext cx="614562" cy="919233"/>
          </a:xfrm>
          <a:prstGeom prst="rect">
            <a:avLst/>
          </a:prstGeom>
        </p:spPr>
        <p:txBody>
          <a:bodyPr lIns="0" tIns="0" rIns="0" bIns="0" rtlCol="0" anchor="t">
            <a:spAutoFit/>
          </a:bodyPr>
          <a:lstStyle/>
          <a:p>
            <a:pPr algn="ctr">
              <a:lnSpc>
                <a:spcPts val="7526"/>
              </a:lnSpc>
            </a:pPr>
            <a:r>
              <a:rPr lang="en-US" sz="5376">
                <a:solidFill>
                  <a:srgbClr val="FFFFFF"/>
                </a:solidFill>
                <a:latin typeface="Mokoto"/>
              </a:rPr>
              <a:t>9</a:t>
            </a:r>
          </a:p>
        </p:txBody>
      </p:sp>
      <p:sp>
        <p:nvSpPr>
          <p:cNvPr id="22" name="TextBox 22"/>
          <p:cNvSpPr txBox="1"/>
          <p:nvPr/>
        </p:nvSpPr>
        <p:spPr>
          <a:xfrm>
            <a:off x="10530371" y="3488745"/>
            <a:ext cx="614562" cy="919233"/>
          </a:xfrm>
          <a:prstGeom prst="rect">
            <a:avLst/>
          </a:prstGeom>
        </p:spPr>
        <p:txBody>
          <a:bodyPr lIns="0" tIns="0" rIns="0" bIns="0" rtlCol="0" anchor="t">
            <a:spAutoFit/>
          </a:bodyPr>
          <a:lstStyle/>
          <a:p>
            <a:pPr algn="ctr">
              <a:lnSpc>
                <a:spcPts val="7526"/>
              </a:lnSpc>
            </a:pPr>
            <a:r>
              <a:rPr lang="en-US" sz="5376">
                <a:solidFill>
                  <a:srgbClr val="FFFFFF"/>
                </a:solidFill>
                <a:latin typeface="Mokoto"/>
              </a:rPr>
              <a:t>8</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1000"/>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62413" y="-6407265"/>
            <a:ext cx="20069247" cy="9884104"/>
          </a:xfrm>
          <a:prstGeom prst="rect">
            <a:avLst/>
          </a:prstGeom>
        </p:spPr>
      </p:pic>
      <p:sp>
        <p:nvSpPr>
          <p:cNvPr id="3" name="TextBox 3"/>
          <p:cNvSpPr txBox="1"/>
          <p:nvPr/>
        </p:nvSpPr>
        <p:spPr>
          <a:xfrm>
            <a:off x="1500655" y="493213"/>
            <a:ext cx="16459200" cy="654025"/>
          </a:xfrm>
          <a:prstGeom prst="rect">
            <a:avLst/>
          </a:prstGeom>
        </p:spPr>
        <p:txBody>
          <a:bodyPr wrap="square" lIns="0" tIns="0" rIns="0" bIns="0" rtlCol="0" anchor="t">
            <a:spAutoFit/>
          </a:bodyPr>
          <a:lstStyle/>
          <a:p>
            <a:pPr algn="just">
              <a:lnSpc>
                <a:spcPts val="5067"/>
              </a:lnSpc>
            </a:pPr>
            <a:r>
              <a:rPr lang="en-US" sz="3800" b="1" spc="190" dirty="0">
                <a:solidFill>
                  <a:srgbClr val="7030A0"/>
                </a:solidFill>
                <a:latin typeface="Arial" panose="020B0604020202020204" pitchFamily="34" charset="0"/>
                <a:cs typeface="Arial" panose="020B0604020202020204" pitchFamily="34" charset="0"/>
              </a:rPr>
              <a:t>1.2. </a:t>
            </a:r>
            <a:r>
              <a:rPr lang="en-US" sz="3800" b="1" spc="190" dirty="0" err="1">
                <a:solidFill>
                  <a:srgbClr val="7030A0"/>
                </a:solidFill>
                <a:latin typeface="Arial" panose="020B0604020202020204" pitchFamily="34" charset="0"/>
                <a:cs typeface="Arial" panose="020B0604020202020204" pitchFamily="34" charset="0"/>
              </a:rPr>
              <a:t>Nội</a:t>
            </a:r>
            <a:r>
              <a:rPr lang="en-US" sz="3800" b="1" spc="190" dirty="0">
                <a:solidFill>
                  <a:srgbClr val="7030A0"/>
                </a:solidFill>
                <a:latin typeface="Arial" panose="020B0604020202020204" pitchFamily="34" charset="0"/>
                <a:cs typeface="Arial" panose="020B0604020202020204" pitchFamily="34" charset="0"/>
              </a:rPr>
              <a:t> dung </a:t>
            </a:r>
            <a:r>
              <a:rPr lang="en-US" sz="3800" b="1" spc="190" dirty="0" err="1">
                <a:solidFill>
                  <a:srgbClr val="7030A0"/>
                </a:solidFill>
                <a:latin typeface="Arial" panose="020B0604020202020204" pitchFamily="34" charset="0"/>
                <a:cs typeface="Arial" panose="020B0604020202020204" pitchFamily="34" charset="0"/>
              </a:rPr>
              <a:t>chương</a:t>
            </a:r>
            <a:r>
              <a:rPr lang="en-US" sz="3800" b="1" spc="190" dirty="0">
                <a:solidFill>
                  <a:srgbClr val="7030A0"/>
                </a:solidFill>
                <a:latin typeface="Arial" panose="020B0604020202020204" pitchFamily="34" charset="0"/>
                <a:cs typeface="Arial" panose="020B0604020202020204" pitchFamily="34" charset="0"/>
              </a:rPr>
              <a:t> </a:t>
            </a:r>
            <a:r>
              <a:rPr lang="en-US" sz="3800" b="1" spc="190" dirty="0" err="1">
                <a:solidFill>
                  <a:srgbClr val="7030A0"/>
                </a:solidFill>
                <a:latin typeface="Arial" panose="020B0604020202020204" pitchFamily="34" charset="0"/>
                <a:cs typeface="Arial" panose="020B0604020202020204" pitchFamily="34" charset="0"/>
              </a:rPr>
              <a:t>trình</a:t>
            </a:r>
            <a:r>
              <a:rPr lang="en-US" sz="3800" b="1" spc="190" dirty="0">
                <a:solidFill>
                  <a:srgbClr val="7030A0"/>
                </a:solidFill>
                <a:latin typeface="Arial" panose="020B0604020202020204" pitchFamily="34" charset="0"/>
                <a:cs typeface="Arial" panose="020B0604020202020204" pitchFamily="34" charset="0"/>
              </a:rPr>
              <a:t> </a:t>
            </a:r>
            <a:r>
              <a:rPr lang="en-US" sz="3800" b="1" spc="190" dirty="0" err="1">
                <a:solidFill>
                  <a:srgbClr val="7030A0"/>
                </a:solidFill>
                <a:latin typeface="Arial" panose="020B0604020202020204" pitchFamily="34" charset="0"/>
                <a:cs typeface="Arial" panose="020B0604020202020204" pitchFamily="34" charset="0"/>
              </a:rPr>
              <a:t>và</a:t>
            </a:r>
            <a:r>
              <a:rPr lang="en-US" sz="3800" b="1" spc="190" dirty="0">
                <a:solidFill>
                  <a:srgbClr val="7030A0"/>
                </a:solidFill>
                <a:latin typeface="Arial" panose="020B0604020202020204" pitchFamily="34" charset="0"/>
                <a:cs typeface="Arial" panose="020B0604020202020204" pitchFamily="34" charset="0"/>
              </a:rPr>
              <a:t> </a:t>
            </a:r>
            <a:r>
              <a:rPr lang="en-US" sz="3800" b="1" spc="190" dirty="0" err="1">
                <a:solidFill>
                  <a:srgbClr val="7030A0"/>
                </a:solidFill>
                <a:latin typeface="Arial" panose="020B0604020202020204" pitchFamily="34" charset="0"/>
                <a:cs typeface="Arial" panose="020B0604020202020204" pitchFamily="34" charset="0"/>
              </a:rPr>
              <a:t>phương</a:t>
            </a:r>
            <a:r>
              <a:rPr lang="en-US" sz="3800" b="1" spc="190" dirty="0">
                <a:solidFill>
                  <a:srgbClr val="7030A0"/>
                </a:solidFill>
                <a:latin typeface="Arial" panose="020B0604020202020204" pitchFamily="34" charset="0"/>
                <a:cs typeface="Arial" panose="020B0604020202020204" pitchFamily="34" charset="0"/>
              </a:rPr>
              <a:t> </a:t>
            </a:r>
            <a:r>
              <a:rPr lang="en-US" sz="3800" b="1" spc="190" dirty="0" err="1">
                <a:solidFill>
                  <a:srgbClr val="7030A0"/>
                </a:solidFill>
                <a:latin typeface="Arial" panose="020B0604020202020204" pitchFamily="34" charset="0"/>
                <a:cs typeface="Arial" panose="020B0604020202020204" pitchFamily="34" charset="0"/>
              </a:rPr>
              <a:t>pháp</a:t>
            </a:r>
            <a:r>
              <a:rPr lang="en-US" sz="3800" b="1" spc="190" dirty="0">
                <a:solidFill>
                  <a:srgbClr val="7030A0"/>
                </a:solidFill>
                <a:latin typeface="Arial" panose="020B0604020202020204" pitchFamily="34" charset="0"/>
                <a:cs typeface="Arial" panose="020B0604020202020204" pitchFamily="34" charset="0"/>
              </a:rPr>
              <a:t>, </a:t>
            </a:r>
            <a:r>
              <a:rPr lang="en-US" sz="3800" b="1" spc="190" dirty="0" err="1">
                <a:solidFill>
                  <a:srgbClr val="7030A0"/>
                </a:solidFill>
                <a:latin typeface="Arial" panose="020B0604020202020204" pitchFamily="34" charset="0"/>
                <a:cs typeface="Arial" panose="020B0604020202020204" pitchFamily="34" charset="0"/>
              </a:rPr>
              <a:t>hình</a:t>
            </a:r>
            <a:r>
              <a:rPr lang="en-US" sz="3800" b="1" spc="190" dirty="0">
                <a:solidFill>
                  <a:srgbClr val="7030A0"/>
                </a:solidFill>
                <a:latin typeface="Arial" panose="020B0604020202020204" pitchFamily="34" charset="0"/>
                <a:cs typeface="Arial" panose="020B0604020202020204" pitchFamily="34" charset="0"/>
              </a:rPr>
              <a:t> </a:t>
            </a:r>
            <a:r>
              <a:rPr lang="en-US" sz="3800" b="1" spc="190" dirty="0" err="1">
                <a:solidFill>
                  <a:srgbClr val="7030A0"/>
                </a:solidFill>
                <a:latin typeface="Arial" panose="020B0604020202020204" pitchFamily="34" charset="0"/>
                <a:cs typeface="Arial" panose="020B0604020202020204" pitchFamily="34" charset="0"/>
              </a:rPr>
              <a:t>thức</a:t>
            </a:r>
            <a:r>
              <a:rPr lang="en-US" sz="3800" b="1" spc="190" dirty="0">
                <a:solidFill>
                  <a:srgbClr val="7030A0"/>
                </a:solidFill>
                <a:latin typeface="Arial" panose="020B0604020202020204" pitchFamily="34" charset="0"/>
                <a:cs typeface="Arial" panose="020B0604020202020204" pitchFamily="34" charset="0"/>
              </a:rPr>
              <a:t> </a:t>
            </a:r>
            <a:r>
              <a:rPr lang="en-US" sz="3800" b="1" spc="190" dirty="0" err="1">
                <a:solidFill>
                  <a:srgbClr val="7030A0"/>
                </a:solidFill>
                <a:latin typeface="Arial" panose="020B0604020202020204" pitchFamily="34" charset="0"/>
                <a:cs typeface="Arial" panose="020B0604020202020204" pitchFamily="34" charset="0"/>
              </a:rPr>
              <a:t>giáo</a:t>
            </a:r>
            <a:r>
              <a:rPr lang="en-US" sz="3800" b="1" spc="190" dirty="0">
                <a:solidFill>
                  <a:srgbClr val="7030A0"/>
                </a:solidFill>
                <a:latin typeface="Arial" panose="020B0604020202020204" pitchFamily="34" charset="0"/>
                <a:cs typeface="Arial" panose="020B0604020202020204" pitchFamily="34" charset="0"/>
              </a:rPr>
              <a:t> </a:t>
            </a:r>
            <a:r>
              <a:rPr lang="en-US" sz="3800" b="1" spc="190" dirty="0" err="1">
                <a:solidFill>
                  <a:srgbClr val="7030A0"/>
                </a:solidFill>
                <a:latin typeface="Arial" panose="020B0604020202020204" pitchFamily="34" charset="0"/>
                <a:cs typeface="Arial" panose="020B0604020202020204" pitchFamily="34" charset="0"/>
              </a:rPr>
              <a:t>dục</a:t>
            </a:r>
            <a:endParaRPr lang="en-US" sz="3800" b="1" spc="190" dirty="0">
              <a:solidFill>
                <a:srgbClr val="7030A0"/>
              </a:solidFill>
              <a:latin typeface="Arial" panose="020B0604020202020204" pitchFamily="34" charset="0"/>
              <a:cs typeface="Arial" panose="020B0604020202020204" pitchFamily="34" charset="0"/>
            </a:endParaRPr>
          </a:p>
        </p:txBody>
      </p:sp>
      <p:sp>
        <p:nvSpPr>
          <p:cNvPr id="4" name="TextBox 4"/>
          <p:cNvSpPr txBox="1"/>
          <p:nvPr/>
        </p:nvSpPr>
        <p:spPr>
          <a:xfrm>
            <a:off x="1578164" y="1181100"/>
            <a:ext cx="16381691" cy="654025"/>
          </a:xfrm>
          <a:prstGeom prst="rect">
            <a:avLst/>
          </a:prstGeom>
        </p:spPr>
        <p:txBody>
          <a:bodyPr wrap="square" lIns="0" tIns="0" rIns="0" bIns="0" rtlCol="0" anchor="t">
            <a:spAutoFit/>
          </a:bodyPr>
          <a:lstStyle/>
          <a:p>
            <a:pPr algn="just">
              <a:lnSpc>
                <a:spcPts val="5067"/>
              </a:lnSpc>
            </a:pPr>
            <a:r>
              <a:rPr lang="en-US" sz="3600" b="1" spc="190" dirty="0" err="1">
                <a:latin typeface="Arial" panose="020B0604020202020204" pitchFamily="34" charset="0"/>
                <a:cs typeface="Arial" panose="020B0604020202020204" pitchFamily="34" charset="0"/>
              </a:rPr>
              <a:t>Tiêu</a:t>
            </a:r>
            <a:r>
              <a:rPr lang="en-US" sz="3600" b="1" spc="190" dirty="0">
                <a:latin typeface="Arial" panose="020B0604020202020204" pitchFamily="34" charset="0"/>
                <a:cs typeface="Arial" panose="020B0604020202020204" pitchFamily="34" charset="0"/>
              </a:rPr>
              <a:t> </a:t>
            </a:r>
            <a:r>
              <a:rPr lang="en-US" sz="3600" b="1" spc="190" dirty="0" err="1">
                <a:latin typeface="Arial" panose="020B0604020202020204" pitchFamily="34" charset="0"/>
                <a:cs typeface="Arial" panose="020B0604020202020204" pitchFamily="34" charset="0"/>
              </a:rPr>
              <a:t>chuẩn</a:t>
            </a:r>
            <a:r>
              <a:rPr lang="en-US" sz="3600" b="1" spc="190" dirty="0">
                <a:latin typeface="Arial" panose="020B0604020202020204" pitchFamily="34" charset="0"/>
                <a:cs typeface="Arial" panose="020B0604020202020204" pitchFamily="34" charset="0"/>
              </a:rPr>
              <a:t> 3: </a:t>
            </a:r>
            <a:r>
              <a:rPr lang="en-US" sz="3600" b="1" spc="190" dirty="0" err="1">
                <a:latin typeface="Arial" panose="020B0604020202020204" pitchFamily="34" charset="0"/>
                <a:cs typeface="Arial" panose="020B0604020202020204" pitchFamily="34" charset="0"/>
              </a:rPr>
              <a:t>Đánh</a:t>
            </a:r>
            <a:r>
              <a:rPr lang="en-US" sz="3600" b="1" spc="190" dirty="0">
                <a:latin typeface="Arial" panose="020B0604020202020204" pitchFamily="34" charset="0"/>
                <a:cs typeface="Arial" panose="020B0604020202020204" pitchFamily="34" charset="0"/>
              </a:rPr>
              <a:t> </a:t>
            </a:r>
            <a:r>
              <a:rPr lang="en-US" sz="3600" b="1" spc="190" dirty="0" err="1">
                <a:latin typeface="Arial" panose="020B0604020202020204" pitchFamily="34" charset="0"/>
                <a:cs typeface="Arial" panose="020B0604020202020204" pitchFamily="34" charset="0"/>
              </a:rPr>
              <a:t>giá</a:t>
            </a:r>
            <a:r>
              <a:rPr lang="en-US" sz="3600" b="1" spc="190" dirty="0">
                <a:latin typeface="Arial" panose="020B0604020202020204" pitchFamily="34" charset="0"/>
                <a:cs typeface="Arial" panose="020B0604020202020204" pitchFamily="34" charset="0"/>
              </a:rPr>
              <a:t> </a:t>
            </a:r>
            <a:r>
              <a:rPr lang="en-US" sz="3600" b="1" spc="190" dirty="0" err="1">
                <a:latin typeface="Arial" panose="020B0604020202020204" pitchFamily="34" charset="0"/>
                <a:cs typeface="Arial" panose="020B0604020202020204" pitchFamily="34" charset="0"/>
              </a:rPr>
              <a:t>nội</a:t>
            </a:r>
            <a:r>
              <a:rPr lang="en-US" sz="3600" b="1" spc="190" dirty="0">
                <a:latin typeface="Arial" panose="020B0604020202020204" pitchFamily="34" charset="0"/>
                <a:cs typeface="Arial" panose="020B0604020202020204" pitchFamily="34" charset="0"/>
              </a:rPr>
              <a:t> dung </a:t>
            </a:r>
            <a:r>
              <a:rPr lang="en-US" sz="3600" b="1" spc="190" dirty="0" err="1">
                <a:latin typeface="Arial" panose="020B0604020202020204" pitchFamily="34" charset="0"/>
                <a:cs typeface="Arial" panose="020B0604020202020204" pitchFamily="34" charset="0"/>
              </a:rPr>
              <a:t>chương</a:t>
            </a:r>
            <a:r>
              <a:rPr lang="en-US" sz="3600" b="1" spc="190" dirty="0">
                <a:latin typeface="Arial" panose="020B0604020202020204" pitchFamily="34" charset="0"/>
                <a:cs typeface="Arial" panose="020B0604020202020204" pitchFamily="34" charset="0"/>
              </a:rPr>
              <a:t> </a:t>
            </a:r>
            <a:r>
              <a:rPr lang="en-US" sz="3600" b="1" spc="190" dirty="0" err="1">
                <a:latin typeface="Arial" panose="020B0604020202020204" pitchFamily="34" charset="0"/>
                <a:cs typeface="Arial" panose="020B0604020202020204" pitchFamily="34" charset="0"/>
              </a:rPr>
              <a:t>trình</a:t>
            </a:r>
            <a:r>
              <a:rPr lang="en-US" sz="3600" b="1" spc="190" dirty="0">
                <a:latin typeface="Arial" panose="020B0604020202020204" pitchFamily="34" charset="0"/>
                <a:cs typeface="Arial" panose="020B0604020202020204" pitchFamily="34" charset="0"/>
              </a:rPr>
              <a:t> </a:t>
            </a:r>
            <a:r>
              <a:rPr lang="en-US" sz="3600" b="1" spc="190" dirty="0" err="1">
                <a:latin typeface="Arial" panose="020B0604020202020204" pitchFamily="34" charset="0"/>
                <a:cs typeface="Arial" panose="020B0604020202020204" pitchFamily="34" charset="0"/>
              </a:rPr>
              <a:t>giáo</a:t>
            </a:r>
            <a:r>
              <a:rPr lang="en-US" sz="3600" b="1" spc="190" dirty="0">
                <a:latin typeface="Arial" panose="020B0604020202020204" pitchFamily="34" charset="0"/>
                <a:cs typeface="Arial" panose="020B0604020202020204" pitchFamily="34" charset="0"/>
              </a:rPr>
              <a:t> </a:t>
            </a:r>
            <a:r>
              <a:rPr lang="en-US" sz="3600" b="1" spc="190" dirty="0" err="1">
                <a:latin typeface="Arial" panose="020B0604020202020204" pitchFamily="34" charset="0"/>
                <a:cs typeface="Arial" panose="020B0604020202020204" pitchFamily="34" charset="0"/>
              </a:rPr>
              <a:t>dục</a:t>
            </a:r>
            <a:r>
              <a:rPr lang="en-US" sz="3600" b="1" spc="190" dirty="0">
                <a:latin typeface="Arial" panose="020B0604020202020204" pitchFamily="34" charset="0"/>
                <a:cs typeface="Arial" panose="020B0604020202020204" pitchFamily="34" charset="0"/>
              </a:rPr>
              <a:t> </a:t>
            </a:r>
            <a:r>
              <a:rPr lang="en-US" sz="3600" b="1" spc="190" dirty="0" err="1">
                <a:latin typeface="Arial" panose="020B0604020202020204" pitchFamily="34" charset="0"/>
                <a:cs typeface="Arial" panose="020B0604020202020204" pitchFamily="34" charset="0"/>
              </a:rPr>
              <a:t>nhà</a:t>
            </a:r>
            <a:r>
              <a:rPr lang="en-US" sz="3600" b="1" spc="190" dirty="0">
                <a:latin typeface="Arial" panose="020B0604020202020204" pitchFamily="34" charset="0"/>
                <a:cs typeface="Arial" panose="020B0604020202020204" pitchFamily="34" charset="0"/>
              </a:rPr>
              <a:t> </a:t>
            </a:r>
            <a:r>
              <a:rPr lang="en-US" sz="3600" b="1" spc="190" dirty="0" err="1">
                <a:latin typeface="Arial" panose="020B0604020202020204" pitchFamily="34" charset="0"/>
                <a:cs typeface="Arial" panose="020B0604020202020204" pitchFamily="34" charset="0"/>
              </a:rPr>
              <a:t>trường</a:t>
            </a:r>
            <a:endParaRPr lang="en-US" sz="3600" b="1" spc="190" dirty="0">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0800000">
            <a:off x="-128210" y="8595725"/>
            <a:ext cx="18544421" cy="9133127"/>
          </a:xfrm>
          <a:prstGeom prst="rect">
            <a:avLst/>
          </a:prstGeom>
        </p:spPr>
      </p:pic>
      <p:sp>
        <p:nvSpPr>
          <p:cNvPr id="6" name="TextBox 6"/>
          <p:cNvSpPr txBox="1"/>
          <p:nvPr/>
        </p:nvSpPr>
        <p:spPr>
          <a:xfrm>
            <a:off x="1962926" y="2781300"/>
            <a:ext cx="15646802" cy="1795363"/>
          </a:xfrm>
          <a:prstGeom prst="rect">
            <a:avLst/>
          </a:prstGeom>
        </p:spPr>
        <p:txBody>
          <a:bodyPr wrap="square" lIns="0" tIns="0" rIns="0" bIns="0" rtlCol="0" anchor="t">
            <a:spAutoFit/>
          </a:bodyPr>
          <a:lstStyle/>
          <a:p>
            <a:pPr algn="just">
              <a:lnSpc>
                <a:spcPts val="3460"/>
              </a:lnSpc>
            </a:pPr>
            <a:r>
              <a:rPr lang="en-US" sz="3600" spc="78" dirty="0" err="1">
                <a:latin typeface="Arial" panose="020B0604020202020204" pitchFamily="34" charset="0"/>
                <a:cs typeface="Arial" panose="020B0604020202020204" pitchFamily="34" charset="0"/>
              </a:rPr>
              <a:t>Thể</a:t>
            </a:r>
            <a:r>
              <a:rPr lang="en-US" sz="3600" spc="78" dirty="0">
                <a:latin typeface="Arial" panose="020B0604020202020204" pitchFamily="34" charset="0"/>
                <a:cs typeface="Arial" panose="020B0604020202020204" pitchFamily="34" charset="0"/>
              </a:rPr>
              <a:t> </a:t>
            </a:r>
            <a:r>
              <a:rPr lang="en-US" sz="3600" spc="78" dirty="0" err="1">
                <a:latin typeface="Arial" panose="020B0604020202020204" pitchFamily="34" charset="0"/>
                <a:cs typeface="Arial" panose="020B0604020202020204" pitchFamily="34" charset="0"/>
              </a:rPr>
              <a:t>hiện</a:t>
            </a:r>
            <a:r>
              <a:rPr lang="en-US" sz="3600" spc="78" dirty="0">
                <a:latin typeface="Arial" panose="020B0604020202020204" pitchFamily="34" charset="0"/>
                <a:cs typeface="Arial" panose="020B0604020202020204" pitchFamily="34" charset="0"/>
              </a:rPr>
              <a:t> </a:t>
            </a:r>
            <a:r>
              <a:rPr lang="en-US" sz="3600" spc="78" dirty="0" err="1">
                <a:latin typeface="Arial" panose="020B0604020202020204" pitchFamily="34" charset="0"/>
                <a:cs typeface="Arial" panose="020B0604020202020204" pitchFamily="34" charset="0"/>
              </a:rPr>
              <a:t>các</a:t>
            </a:r>
            <a:r>
              <a:rPr lang="en-US" sz="3600" spc="78" dirty="0">
                <a:latin typeface="Arial" panose="020B0604020202020204" pitchFamily="34" charset="0"/>
                <a:cs typeface="Arial" panose="020B0604020202020204" pitchFamily="34" charset="0"/>
              </a:rPr>
              <a:t> </a:t>
            </a:r>
            <a:r>
              <a:rPr lang="en-US" sz="3600" spc="78" dirty="0" err="1">
                <a:latin typeface="Arial" panose="020B0604020202020204" pitchFamily="34" charset="0"/>
                <a:cs typeface="Arial" panose="020B0604020202020204" pitchFamily="34" charset="0"/>
              </a:rPr>
              <a:t>mục</a:t>
            </a:r>
            <a:r>
              <a:rPr lang="en-US" sz="3600" spc="78" dirty="0">
                <a:latin typeface="Arial" panose="020B0604020202020204" pitchFamily="34" charset="0"/>
                <a:cs typeface="Arial" panose="020B0604020202020204" pitchFamily="34" charset="0"/>
              </a:rPr>
              <a:t> </a:t>
            </a:r>
            <a:r>
              <a:rPr lang="en-US" sz="3600" spc="78" dirty="0" err="1">
                <a:latin typeface="Arial" panose="020B0604020202020204" pitchFamily="34" charset="0"/>
                <a:cs typeface="Arial" panose="020B0604020202020204" pitchFamily="34" charset="0"/>
              </a:rPr>
              <a:t>tiêu</a:t>
            </a:r>
            <a:r>
              <a:rPr lang="en-US" sz="3600" spc="78" dirty="0">
                <a:latin typeface="Arial" panose="020B0604020202020204" pitchFamily="34" charset="0"/>
                <a:cs typeface="Arial" panose="020B0604020202020204" pitchFamily="34" charset="0"/>
              </a:rPr>
              <a:t> </a:t>
            </a:r>
            <a:r>
              <a:rPr lang="en-US" sz="3600" spc="78" dirty="0" err="1">
                <a:latin typeface="Arial" panose="020B0604020202020204" pitchFamily="34" charset="0"/>
                <a:cs typeface="Arial" panose="020B0604020202020204" pitchFamily="34" charset="0"/>
              </a:rPr>
              <a:t>nuôi</a:t>
            </a:r>
            <a:r>
              <a:rPr lang="en-US" sz="3600" spc="78" dirty="0">
                <a:latin typeface="Arial" panose="020B0604020202020204" pitchFamily="34" charset="0"/>
                <a:cs typeface="Arial" panose="020B0604020202020204" pitchFamily="34" charset="0"/>
              </a:rPr>
              <a:t> </a:t>
            </a:r>
            <a:r>
              <a:rPr lang="en-US" sz="3600" spc="78" dirty="0" err="1">
                <a:latin typeface="Arial" panose="020B0604020202020204" pitchFamily="34" charset="0"/>
                <a:cs typeface="Arial" panose="020B0604020202020204" pitchFamily="34" charset="0"/>
              </a:rPr>
              <a:t>dưỡng</a:t>
            </a:r>
            <a:r>
              <a:rPr lang="en-US" sz="3600" spc="78" dirty="0">
                <a:latin typeface="Arial" panose="020B0604020202020204" pitchFamily="34" charset="0"/>
                <a:cs typeface="Arial" panose="020B0604020202020204" pitchFamily="34" charset="0"/>
              </a:rPr>
              <a:t>, </a:t>
            </a:r>
            <a:r>
              <a:rPr lang="en-US" sz="3600" spc="78" dirty="0" err="1">
                <a:latin typeface="Arial" panose="020B0604020202020204" pitchFamily="34" charset="0"/>
                <a:cs typeface="Arial" panose="020B0604020202020204" pitchFamily="34" charset="0"/>
              </a:rPr>
              <a:t>chăm</a:t>
            </a:r>
            <a:r>
              <a:rPr lang="en-US" sz="3600" spc="78" dirty="0">
                <a:latin typeface="Arial" panose="020B0604020202020204" pitchFamily="34" charset="0"/>
                <a:cs typeface="Arial" panose="020B0604020202020204" pitchFamily="34" charset="0"/>
              </a:rPr>
              <a:t> </a:t>
            </a:r>
            <a:r>
              <a:rPr lang="en-US" sz="3600" spc="78" dirty="0" err="1">
                <a:latin typeface="Arial" panose="020B0604020202020204" pitchFamily="34" charset="0"/>
                <a:cs typeface="Arial" panose="020B0604020202020204" pitchFamily="34" charset="0"/>
              </a:rPr>
              <a:t>sóc</a:t>
            </a:r>
            <a:r>
              <a:rPr lang="en-US" sz="3600" spc="78" dirty="0">
                <a:latin typeface="Arial" panose="020B0604020202020204" pitchFamily="34" charset="0"/>
                <a:cs typeface="Arial" panose="020B0604020202020204" pitchFamily="34" charset="0"/>
              </a:rPr>
              <a:t>, </a:t>
            </a:r>
            <a:r>
              <a:rPr lang="en-US" sz="3600" spc="78" dirty="0" err="1">
                <a:latin typeface="Arial" panose="020B0604020202020204" pitchFamily="34" charset="0"/>
                <a:cs typeface="Arial" panose="020B0604020202020204" pitchFamily="34" charset="0"/>
              </a:rPr>
              <a:t>giáo</a:t>
            </a:r>
            <a:r>
              <a:rPr lang="en-US" sz="3600" spc="78" dirty="0">
                <a:latin typeface="Arial" panose="020B0604020202020204" pitchFamily="34" charset="0"/>
                <a:cs typeface="Arial" panose="020B0604020202020204" pitchFamily="34" charset="0"/>
              </a:rPr>
              <a:t> </a:t>
            </a:r>
            <a:r>
              <a:rPr lang="en-US" sz="3600" spc="78" dirty="0" err="1">
                <a:latin typeface="Arial" panose="020B0604020202020204" pitchFamily="34" charset="0"/>
                <a:cs typeface="Arial" panose="020B0604020202020204" pitchFamily="34" charset="0"/>
              </a:rPr>
              <a:t>dục</a:t>
            </a:r>
            <a:r>
              <a:rPr lang="en-US" sz="3600" spc="78" dirty="0">
                <a:latin typeface="Arial" panose="020B0604020202020204" pitchFamily="34" charset="0"/>
                <a:cs typeface="Arial" panose="020B0604020202020204" pitchFamily="34" charset="0"/>
              </a:rPr>
              <a:t> </a:t>
            </a:r>
            <a:r>
              <a:rPr lang="en-US" sz="3600" spc="78" dirty="0" err="1">
                <a:latin typeface="Arial" panose="020B0604020202020204" pitchFamily="34" charset="0"/>
                <a:cs typeface="Arial" panose="020B0604020202020204" pitchFamily="34" charset="0"/>
              </a:rPr>
              <a:t>trẻ</a:t>
            </a:r>
            <a:r>
              <a:rPr lang="en-US" sz="3600" spc="78" dirty="0">
                <a:latin typeface="Arial" panose="020B0604020202020204" pitchFamily="34" charset="0"/>
                <a:cs typeface="Arial" panose="020B0604020202020204" pitchFamily="34" charset="0"/>
              </a:rPr>
              <a:t>; </a:t>
            </a:r>
            <a:r>
              <a:rPr lang="en-US" sz="3600" spc="78" dirty="0" err="1">
                <a:latin typeface="Arial" panose="020B0604020202020204" pitchFamily="34" charset="0"/>
                <a:cs typeface="Arial" panose="020B0604020202020204" pitchFamily="34" charset="0"/>
              </a:rPr>
              <a:t>phản</a:t>
            </a:r>
            <a:r>
              <a:rPr lang="en-US" sz="3600" spc="78" dirty="0">
                <a:latin typeface="Arial" panose="020B0604020202020204" pitchFamily="34" charset="0"/>
                <a:cs typeface="Arial" panose="020B0604020202020204" pitchFamily="34" charset="0"/>
              </a:rPr>
              <a:t> </a:t>
            </a:r>
            <a:r>
              <a:rPr lang="en-US" sz="3600" spc="78" dirty="0" err="1">
                <a:latin typeface="Arial" panose="020B0604020202020204" pitchFamily="34" charset="0"/>
                <a:cs typeface="Arial" panose="020B0604020202020204" pitchFamily="34" charset="0"/>
              </a:rPr>
              <a:t>ánh</a:t>
            </a:r>
            <a:r>
              <a:rPr lang="en-US" sz="3600" spc="78" dirty="0">
                <a:latin typeface="Arial" panose="020B0604020202020204" pitchFamily="34" charset="0"/>
                <a:cs typeface="Arial" panose="020B0604020202020204" pitchFamily="34" charset="0"/>
              </a:rPr>
              <a:t> </a:t>
            </a:r>
            <a:r>
              <a:rPr lang="en-US" sz="3600" spc="78" dirty="0" err="1">
                <a:latin typeface="Arial" panose="020B0604020202020204" pitchFamily="34" charset="0"/>
                <a:cs typeface="Arial" panose="020B0604020202020204" pitchFamily="34" charset="0"/>
              </a:rPr>
              <a:t>được</a:t>
            </a:r>
            <a:r>
              <a:rPr lang="en-US" sz="3600" spc="78" dirty="0">
                <a:latin typeface="Arial" panose="020B0604020202020204" pitchFamily="34" charset="0"/>
                <a:cs typeface="Arial" panose="020B0604020202020204" pitchFamily="34" charset="0"/>
              </a:rPr>
              <a:t> </a:t>
            </a:r>
            <a:r>
              <a:rPr lang="en-US" sz="3600" spc="78" dirty="0" err="1">
                <a:latin typeface="Arial" panose="020B0604020202020204" pitchFamily="34" charset="0"/>
                <a:cs typeface="Arial" panose="020B0604020202020204" pitchFamily="34" charset="0"/>
              </a:rPr>
              <a:t>kết</a:t>
            </a:r>
            <a:r>
              <a:rPr lang="en-US" sz="3600" spc="78" dirty="0">
                <a:latin typeface="Arial" panose="020B0604020202020204" pitchFamily="34" charset="0"/>
                <a:cs typeface="Arial" panose="020B0604020202020204" pitchFamily="34" charset="0"/>
              </a:rPr>
              <a:t> </a:t>
            </a:r>
            <a:r>
              <a:rPr lang="en-US" sz="3600" spc="78" dirty="0" err="1">
                <a:latin typeface="Arial" panose="020B0604020202020204" pitchFamily="34" charset="0"/>
                <a:cs typeface="Arial" panose="020B0604020202020204" pitchFamily="34" charset="0"/>
              </a:rPr>
              <a:t>quả</a:t>
            </a:r>
            <a:r>
              <a:rPr lang="en-US" sz="3600" spc="78" dirty="0">
                <a:latin typeface="Arial" panose="020B0604020202020204" pitchFamily="34" charset="0"/>
                <a:cs typeface="Arial" panose="020B0604020202020204" pitchFamily="34" charset="0"/>
              </a:rPr>
              <a:t> </a:t>
            </a:r>
            <a:r>
              <a:rPr lang="en-US" sz="3600" spc="78" dirty="0" err="1">
                <a:latin typeface="Arial" panose="020B0604020202020204" pitchFamily="34" charset="0"/>
                <a:cs typeface="Arial" panose="020B0604020202020204" pitchFamily="34" charset="0"/>
              </a:rPr>
              <a:t>mong</a:t>
            </a:r>
            <a:r>
              <a:rPr lang="en-US" sz="3600" spc="78" dirty="0">
                <a:latin typeface="Arial" panose="020B0604020202020204" pitchFamily="34" charset="0"/>
                <a:cs typeface="Arial" panose="020B0604020202020204" pitchFamily="34" charset="0"/>
              </a:rPr>
              <a:t> </a:t>
            </a:r>
            <a:r>
              <a:rPr lang="en-US" sz="3600" spc="78" dirty="0" err="1">
                <a:latin typeface="Arial" panose="020B0604020202020204" pitchFamily="34" charset="0"/>
                <a:cs typeface="Arial" panose="020B0604020202020204" pitchFamily="34" charset="0"/>
              </a:rPr>
              <a:t>đợi</a:t>
            </a:r>
            <a:r>
              <a:rPr lang="en-US" sz="3600" spc="78" dirty="0">
                <a:latin typeface="Arial" panose="020B0604020202020204" pitchFamily="34" charset="0"/>
                <a:cs typeface="Arial" panose="020B0604020202020204" pitchFamily="34" charset="0"/>
              </a:rPr>
              <a:t>, </a:t>
            </a:r>
            <a:r>
              <a:rPr lang="en-US" sz="3600" spc="78" dirty="0" err="1">
                <a:latin typeface="Arial" panose="020B0604020202020204" pitchFamily="34" charset="0"/>
                <a:cs typeface="Arial" panose="020B0604020202020204" pitchFamily="34" charset="0"/>
              </a:rPr>
              <a:t>đáp</a:t>
            </a:r>
            <a:r>
              <a:rPr lang="en-US" sz="3600" spc="78" dirty="0">
                <a:latin typeface="Arial" panose="020B0604020202020204" pitchFamily="34" charset="0"/>
                <a:cs typeface="Arial" panose="020B0604020202020204" pitchFamily="34" charset="0"/>
              </a:rPr>
              <a:t> </a:t>
            </a:r>
            <a:r>
              <a:rPr lang="en-US" sz="3600" spc="78" dirty="0" err="1">
                <a:latin typeface="Arial" panose="020B0604020202020204" pitchFamily="34" charset="0"/>
                <a:cs typeface="Arial" panose="020B0604020202020204" pitchFamily="34" charset="0"/>
              </a:rPr>
              <a:t>ứng</a:t>
            </a:r>
            <a:r>
              <a:rPr lang="en-US" sz="3600" spc="78" dirty="0">
                <a:latin typeface="Arial" panose="020B0604020202020204" pitchFamily="34" charset="0"/>
                <a:cs typeface="Arial" panose="020B0604020202020204" pitchFamily="34" charset="0"/>
              </a:rPr>
              <a:t> </a:t>
            </a:r>
            <a:r>
              <a:rPr lang="en-US" sz="3600" spc="78" dirty="0" err="1">
                <a:latin typeface="Arial" panose="020B0604020202020204" pitchFamily="34" charset="0"/>
                <a:cs typeface="Arial" panose="020B0604020202020204" pitchFamily="34" charset="0"/>
              </a:rPr>
              <a:t>với</a:t>
            </a:r>
            <a:r>
              <a:rPr lang="en-US" sz="3600" spc="78" dirty="0">
                <a:latin typeface="Arial" panose="020B0604020202020204" pitchFamily="34" charset="0"/>
                <a:cs typeface="Arial" panose="020B0604020202020204" pitchFamily="34" charset="0"/>
              </a:rPr>
              <a:t> </a:t>
            </a:r>
            <a:r>
              <a:rPr lang="en-US" sz="3600" spc="78" dirty="0" err="1">
                <a:latin typeface="Arial" panose="020B0604020202020204" pitchFamily="34" charset="0"/>
                <a:cs typeface="Arial" panose="020B0604020202020204" pitchFamily="34" charset="0"/>
              </a:rPr>
              <a:t>sự</a:t>
            </a:r>
            <a:r>
              <a:rPr lang="en-US" sz="3600" spc="78" dirty="0">
                <a:latin typeface="Arial" panose="020B0604020202020204" pitchFamily="34" charset="0"/>
                <a:cs typeface="Arial" panose="020B0604020202020204" pitchFamily="34" charset="0"/>
              </a:rPr>
              <a:t> </a:t>
            </a:r>
            <a:r>
              <a:rPr lang="en-US" sz="3600" spc="78" dirty="0" err="1">
                <a:latin typeface="Arial" panose="020B0604020202020204" pitchFamily="34" charset="0"/>
                <a:cs typeface="Arial" panose="020B0604020202020204" pitchFamily="34" charset="0"/>
              </a:rPr>
              <a:t>phát</a:t>
            </a:r>
            <a:r>
              <a:rPr lang="en-US" sz="3600" spc="78" dirty="0">
                <a:latin typeface="Arial" panose="020B0604020202020204" pitchFamily="34" charset="0"/>
                <a:cs typeface="Arial" panose="020B0604020202020204" pitchFamily="34" charset="0"/>
              </a:rPr>
              <a:t> </a:t>
            </a:r>
            <a:r>
              <a:rPr lang="en-US" sz="3600" spc="78" dirty="0" err="1">
                <a:latin typeface="Arial" panose="020B0604020202020204" pitchFamily="34" charset="0"/>
                <a:cs typeface="Arial" panose="020B0604020202020204" pitchFamily="34" charset="0"/>
              </a:rPr>
              <a:t>triển</a:t>
            </a:r>
            <a:r>
              <a:rPr lang="en-US" sz="3600" spc="78" dirty="0">
                <a:latin typeface="Arial" panose="020B0604020202020204" pitchFamily="34" charset="0"/>
                <a:cs typeface="Arial" panose="020B0604020202020204" pitchFamily="34" charset="0"/>
              </a:rPr>
              <a:t> </a:t>
            </a:r>
            <a:r>
              <a:rPr lang="en-US" sz="3600" spc="78" dirty="0" err="1">
                <a:latin typeface="Arial" panose="020B0604020202020204" pitchFamily="34" charset="0"/>
                <a:cs typeface="Arial" panose="020B0604020202020204" pitchFamily="34" charset="0"/>
              </a:rPr>
              <a:t>của</a:t>
            </a:r>
            <a:r>
              <a:rPr lang="en-US" sz="3600" spc="78" dirty="0">
                <a:latin typeface="Arial" panose="020B0604020202020204" pitchFamily="34" charset="0"/>
                <a:cs typeface="Arial" panose="020B0604020202020204" pitchFamily="34" charset="0"/>
              </a:rPr>
              <a:t> </a:t>
            </a:r>
            <a:r>
              <a:rPr lang="en-US" sz="3600" spc="78" dirty="0" err="1">
                <a:latin typeface="Arial" panose="020B0604020202020204" pitchFamily="34" charset="0"/>
                <a:cs typeface="Arial" panose="020B0604020202020204" pitchFamily="34" charset="0"/>
              </a:rPr>
              <a:t>trẻ</a:t>
            </a:r>
            <a:r>
              <a:rPr lang="en-US" sz="3600" spc="78" dirty="0">
                <a:latin typeface="Arial" panose="020B0604020202020204" pitchFamily="34" charset="0"/>
                <a:cs typeface="Arial" panose="020B0604020202020204" pitchFamily="34" charset="0"/>
              </a:rPr>
              <a:t> </a:t>
            </a:r>
            <a:r>
              <a:rPr lang="en-US" sz="3600" spc="78" dirty="0" err="1">
                <a:latin typeface="Arial" panose="020B0604020202020204" pitchFamily="34" charset="0"/>
                <a:cs typeface="Arial" panose="020B0604020202020204" pitchFamily="34" charset="0"/>
              </a:rPr>
              <a:t>theo</a:t>
            </a:r>
            <a:r>
              <a:rPr lang="en-US" sz="3600" spc="78" dirty="0">
                <a:latin typeface="Arial" panose="020B0604020202020204" pitchFamily="34" charset="0"/>
                <a:cs typeface="Arial" panose="020B0604020202020204" pitchFamily="34" charset="0"/>
              </a:rPr>
              <a:t> </a:t>
            </a:r>
            <a:r>
              <a:rPr lang="en-US" sz="3600" spc="78" dirty="0" err="1">
                <a:latin typeface="Arial" panose="020B0604020202020204" pitchFamily="34" charset="0"/>
                <a:cs typeface="Arial" panose="020B0604020202020204" pitchFamily="34" charset="0"/>
              </a:rPr>
              <a:t>giai</a:t>
            </a:r>
            <a:r>
              <a:rPr lang="en-US" sz="3600" spc="78" dirty="0">
                <a:latin typeface="Arial" panose="020B0604020202020204" pitchFamily="34" charset="0"/>
                <a:cs typeface="Arial" panose="020B0604020202020204" pitchFamily="34" charset="0"/>
              </a:rPr>
              <a:t> </a:t>
            </a:r>
            <a:r>
              <a:rPr lang="en-US" sz="3600" spc="78" dirty="0" err="1">
                <a:latin typeface="Arial" panose="020B0604020202020204" pitchFamily="34" charset="0"/>
                <a:cs typeface="Arial" panose="020B0604020202020204" pitchFamily="34" charset="0"/>
              </a:rPr>
              <a:t>đoạn</a:t>
            </a:r>
            <a:r>
              <a:rPr lang="en-US" sz="3600" spc="78" dirty="0">
                <a:latin typeface="Arial" panose="020B0604020202020204" pitchFamily="34" charset="0"/>
                <a:cs typeface="Arial" panose="020B0604020202020204" pitchFamily="34" charset="0"/>
              </a:rPr>
              <a:t>, </a:t>
            </a:r>
            <a:r>
              <a:rPr lang="en-US" sz="3600" spc="78" dirty="0" err="1">
                <a:latin typeface="Arial" panose="020B0604020202020204" pitchFamily="34" charset="0"/>
                <a:cs typeface="Arial" panose="020B0604020202020204" pitchFamily="34" charset="0"/>
              </a:rPr>
              <a:t>thời</a:t>
            </a:r>
            <a:r>
              <a:rPr lang="en-US" sz="3600" spc="78" dirty="0">
                <a:latin typeface="Arial" panose="020B0604020202020204" pitchFamily="34" charset="0"/>
                <a:cs typeface="Arial" panose="020B0604020202020204" pitchFamily="34" charset="0"/>
              </a:rPr>
              <a:t> </a:t>
            </a:r>
            <a:r>
              <a:rPr lang="en-US" sz="3600" spc="78" dirty="0" err="1">
                <a:latin typeface="Arial" panose="020B0604020202020204" pitchFamily="34" charset="0"/>
                <a:cs typeface="Arial" panose="020B0604020202020204" pitchFamily="34" charset="0"/>
              </a:rPr>
              <a:t>điểm</a:t>
            </a:r>
            <a:r>
              <a:rPr lang="en-US" sz="3600" spc="78" dirty="0">
                <a:latin typeface="Arial" panose="020B0604020202020204" pitchFamily="34" charset="0"/>
                <a:cs typeface="Arial" panose="020B0604020202020204" pitchFamily="34" charset="0"/>
              </a:rPr>
              <a:t> </a:t>
            </a:r>
            <a:r>
              <a:rPr lang="en-US" sz="3600" spc="78" dirty="0" err="1">
                <a:latin typeface="Arial" panose="020B0604020202020204" pitchFamily="34" charset="0"/>
                <a:cs typeface="Arial" panose="020B0604020202020204" pitchFamily="34" charset="0"/>
              </a:rPr>
              <a:t>phù</a:t>
            </a:r>
            <a:r>
              <a:rPr lang="en-US" sz="3600" spc="78" dirty="0">
                <a:latin typeface="Arial" panose="020B0604020202020204" pitchFamily="34" charset="0"/>
                <a:cs typeface="Arial" panose="020B0604020202020204" pitchFamily="34" charset="0"/>
              </a:rPr>
              <a:t> </a:t>
            </a:r>
            <a:r>
              <a:rPr lang="en-US" sz="3600" spc="78" dirty="0" err="1">
                <a:latin typeface="Arial" panose="020B0604020202020204" pitchFamily="34" charset="0"/>
                <a:cs typeface="Arial" panose="020B0604020202020204" pitchFamily="34" charset="0"/>
              </a:rPr>
              <a:t>hợp</a:t>
            </a:r>
            <a:r>
              <a:rPr lang="en-US" sz="3600" spc="78" dirty="0">
                <a:latin typeface="Arial" panose="020B0604020202020204" pitchFamily="34" charset="0"/>
                <a:cs typeface="Arial" panose="020B0604020202020204" pitchFamily="34" charset="0"/>
              </a:rPr>
              <a:t> </a:t>
            </a:r>
            <a:r>
              <a:rPr lang="en-US" sz="3600" spc="78" dirty="0" err="1">
                <a:latin typeface="Arial" panose="020B0604020202020204" pitchFamily="34" charset="0"/>
                <a:cs typeface="Arial" panose="020B0604020202020204" pitchFamily="34" charset="0"/>
              </a:rPr>
              <a:t>và</a:t>
            </a:r>
            <a:r>
              <a:rPr lang="en-US" sz="3600" spc="78" dirty="0">
                <a:latin typeface="Arial" panose="020B0604020202020204" pitchFamily="34" charset="0"/>
                <a:cs typeface="Arial" panose="020B0604020202020204" pitchFamily="34" charset="0"/>
              </a:rPr>
              <a:t> </a:t>
            </a:r>
            <a:r>
              <a:rPr lang="en-US" sz="3600" spc="78" dirty="0" err="1">
                <a:latin typeface="Arial" panose="020B0604020202020204" pitchFamily="34" charset="0"/>
                <a:cs typeface="Arial" panose="020B0604020202020204" pitchFamily="34" charset="0"/>
              </a:rPr>
              <a:t>theo</a:t>
            </a:r>
            <a:r>
              <a:rPr lang="en-US" sz="3600" spc="78" dirty="0">
                <a:latin typeface="Arial" panose="020B0604020202020204" pitchFamily="34" charset="0"/>
                <a:cs typeface="Arial" panose="020B0604020202020204" pitchFamily="34" charset="0"/>
              </a:rPr>
              <a:t> </a:t>
            </a:r>
            <a:r>
              <a:rPr lang="en-US" sz="3600" spc="78" dirty="0" err="1">
                <a:latin typeface="Arial" panose="020B0604020202020204" pitchFamily="34" charset="0"/>
                <a:cs typeface="Arial" panose="020B0604020202020204" pitchFamily="34" charset="0"/>
              </a:rPr>
              <a:t>Chương</a:t>
            </a:r>
            <a:r>
              <a:rPr lang="en-US" sz="3600" spc="78" dirty="0">
                <a:latin typeface="Arial" panose="020B0604020202020204" pitchFamily="34" charset="0"/>
                <a:cs typeface="Arial" panose="020B0604020202020204" pitchFamily="34" charset="0"/>
              </a:rPr>
              <a:t> </a:t>
            </a:r>
            <a:r>
              <a:rPr lang="en-US" sz="3600" spc="78" dirty="0" err="1">
                <a:latin typeface="Arial" panose="020B0604020202020204" pitchFamily="34" charset="0"/>
                <a:cs typeface="Arial" panose="020B0604020202020204" pitchFamily="34" charset="0"/>
              </a:rPr>
              <a:t>trình</a:t>
            </a:r>
            <a:r>
              <a:rPr lang="en-US" sz="3600" spc="78" dirty="0">
                <a:latin typeface="Arial" panose="020B0604020202020204" pitchFamily="34" charset="0"/>
                <a:cs typeface="Arial" panose="020B0604020202020204" pitchFamily="34" charset="0"/>
              </a:rPr>
              <a:t> </a:t>
            </a:r>
            <a:r>
              <a:rPr lang="en-US" sz="3600" spc="78" dirty="0" err="1">
                <a:latin typeface="Arial" panose="020B0604020202020204" pitchFamily="34" charset="0"/>
                <a:cs typeface="Arial" panose="020B0604020202020204" pitchFamily="34" charset="0"/>
              </a:rPr>
              <a:t>Giáo</a:t>
            </a:r>
            <a:r>
              <a:rPr lang="en-US" sz="3600" spc="78" dirty="0">
                <a:latin typeface="Arial" panose="020B0604020202020204" pitchFamily="34" charset="0"/>
                <a:cs typeface="Arial" panose="020B0604020202020204" pitchFamily="34" charset="0"/>
              </a:rPr>
              <a:t> </a:t>
            </a:r>
            <a:r>
              <a:rPr lang="en-US" sz="3600" spc="78" dirty="0" err="1">
                <a:latin typeface="Arial" panose="020B0604020202020204" pitchFamily="34" charset="0"/>
                <a:cs typeface="Arial" panose="020B0604020202020204" pitchFamily="34" charset="0"/>
              </a:rPr>
              <a:t>dục</a:t>
            </a:r>
            <a:r>
              <a:rPr lang="en-US" sz="3600" spc="78" dirty="0">
                <a:latin typeface="Arial" panose="020B0604020202020204" pitchFamily="34" charset="0"/>
                <a:cs typeface="Arial" panose="020B0604020202020204" pitchFamily="34" charset="0"/>
              </a:rPr>
              <a:t> </a:t>
            </a:r>
            <a:r>
              <a:rPr lang="en-US" sz="3600" spc="78" dirty="0" err="1">
                <a:latin typeface="Arial" panose="020B0604020202020204" pitchFamily="34" charset="0"/>
                <a:cs typeface="Arial" panose="020B0604020202020204" pitchFamily="34" charset="0"/>
              </a:rPr>
              <a:t>mầm</a:t>
            </a:r>
            <a:r>
              <a:rPr lang="en-US" sz="3600" spc="78" dirty="0">
                <a:latin typeface="Arial" panose="020B0604020202020204" pitchFamily="34" charset="0"/>
                <a:cs typeface="Arial" panose="020B0604020202020204" pitchFamily="34" charset="0"/>
              </a:rPr>
              <a:t> non; </a:t>
            </a:r>
            <a:r>
              <a:rPr lang="en-US" sz="3600" spc="78" dirty="0" err="1">
                <a:latin typeface="Arial" panose="020B0604020202020204" pitchFamily="34" charset="0"/>
                <a:cs typeface="Arial" panose="020B0604020202020204" pitchFamily="34" charset="0"/>
              </a:rPr>
              <a:t>và</a:t>
            </a:r>
            <a:r>
              <a:rPr lang="en-US" sz="3600" spc="78" dirty="0">
                <a:latin typeface="Arial" panose="020B0604020202020204" pitchFamily="34" charset="0"/>
                <a:cs typeface="Arial" panose="020B0604020202020204" pitchFamily="34" charset="0"/>
              </a:rPr>
              <a:t> </a:t>
            </a:r>
            <a:r>
              <a:rPr lang="en-US" sz="3600" spc="78" dirty="0" err="1">
                <a:latin typeface="Arial" panose="020B0604020202020204" pitchFamily="34" charset="0"/>
                <a:cs typeface="Arial" panose="020B0604020202020204" pitchFamily="34" charset="0"/>
              </a:rPr>
              <a:t>có</a:t>
            </a:r>
            <a:r>
              <a:rPr lang="en-US" sz="3600" spc="78" dirty="0">
                <a:latin typeface="Arial" panose="020B0604020202020204" pitchFamily="34" charset="0"/>
                <a:cs typeface="Arial" panose="020B0604020202020204" pitchFamily="34" charset="0"/>
              </a:rPr>
              <a:t> </a:t>
            </a:r>
            <a:r>
              <a:rPr lang="en-US" sz="3600" spc="78" dirty="0" err="1">
                <a:latin typeface="Arial" panose="020B0604020202020204" pitchFamily="34" charset="0"/>
                <a:cs typeface="Arial" panose="020B0604020202020204" pitchFamily="34" charset="0"/>
              </a:rPr>
              <a:t>thể</a:t>
            </a:r>
            <a:r>
              <a:rPr lang="en-US" sz="3600" spc="78" dirty="0">
                <a:latin typeface="Arial" panose="020B0604020202020204" pitchFamily="34" charset="0"/>
                <a:cs typeface="Arial" panose="020B0604020202020204" pitchFamily="34" charset="0"/>
              </a:rPr>
              <a:t> </a:t>
            </a:r>
            <a:r>
              <a:rPr lang="en-US" sz="3600" spc="78" dirty="0" err="1">
                <a:latin typeface="Arial" panose="020B0604020202020204" pitchFamily="34" charset="0"/>
                <a:cs typeface="Arial" panose="020B0604020202020204" pitchFamily="34" charset="0"/>
              </a:rPr>
              <a:t>điều</a:t>
            </a:r>
            <a:r>
              <a:rPr lang="en-US" sz="3600" spc="78" dirty="0">
                <a:latin typeface="Arial" panose="020B0604020202020204" pitchFamily="34" charset="0"/>
                <a:cs typeface="Arial" panose="020B0604020202020204" pitchFamily="34" charset="0"/>
              </a:rPr>
              <a:t> </a:t>
            </a:r>
            <a:r>
              <a:rPr lang="en-US" sz="3600" spc="78" dirty="0" err="1">
                <a:latin typeface="Arial" panose="020B0604020202020204" pitchFamily="34" charset="0"/>
                <a:cs typeface="Arial" panose="020B0604020202020204" pitchFamily="34" charset="0"/>
              </a:rPr>
              <a:t>chỉnh</a:t>
            </a:r>
            <a:r>
              <a:rPr lang="en-US" sz="3600" spc="78" dirty="0">
                <a:latin typeface="Arial" panose="020B0604020202020204" pitchFamily="34" charset="0"/>
                <a:cs typeface="Arial" panose="020B0604020202020204" pitchFamily="34" charset="0"/>
              </a:rPr>
              <a:t> </a:t>
            </a:r>
            <a:r>
              <a:rPr lang="en-US" sz="3600" spc="78" dirty="0" err="1">
                <a:latin typeface="Arial" panose="020B0604020202020204" pitchFamily="34" charset="0"/>
                <a:cs typeface="Arial" panose="020B0604020202020204" pitchFamily="34" charset="0"/>
              </a:rPr>
              <a:t>phù</a:t>
            </a:r>
            <a:r>
              <a:rPr lang="en-US" sz="3600" spc="78" dirty="0">
                <a:latin typeface="Arial" panose="020B0604020202020204" pitchFamily="34" charset="0"/>
                <a:cs typeface="Arial" panose="020B0604020202020204" pitchFamily="34" charset="0"/>
              </a:rPr>
              <a:t> </a:t>
            </a:r>
            <a:r>
              <a:rPr lang="en-US" sz="3600" spc="78" dirty="0" err="1">
                <a:latin typeface="Arial" panose="020B0604020202020204" pitchFamily="34" charset="0"/>
                <a:cs typeface="Arial" panose="020B0604020202020204" pitchFamily="34" charset="0"/>
              </a:rPr>
              <a:t>hợp</a:t>
            </a:r>
            <a:r>
              <a:rPr lang="en-US" sz="3600" spc="78" dirty="0">
                <a:latin typeface="Arial" panose="020B0604020202020204" pitchFamily="34" charset="0"/>
                <a:cs typeface="Arial" panose="020B0604020202020204" pitchFamily="34" charset="0"/>
              </a:rPr>
              <a:t> </a:t>
            </a:r>
            <a:r>
              <a:rPr lang="en-US" sz="3600" spc="78" dirty="0" err="1">
                <a:latin typeface="Arial" panose="020B0604020202020204" pitchFamily="34" charset="0"/>
                <a:cs typeface="Arial" panose="020B0604020202020204" pitchFamily="34" charset="0"/>
              </a:rPr>
              <a:t>với</a:t>
            </a:r>
            <a:r>
              <a:rPr lang="en-US" sz="3600" spc="78" dirty="0">
                <a:latin typeface="Arial" panose="020B0604020202020204" pitchFamily="34" charset="0"/>
                <a:cs typeface="Arial" panose="020B0604020202020204" pitchFamily="34" charset="0"/>
              </a:rPr>
              <a:t> </a:t>
            </a:r>
            <a:r>
              <a:rPr lang="en-US" sz="3600" spc="78" dirty="0" err="1">
                <a:latin typeface="Arial" panose="020B0604020202020204" pitchFamily="34" charset="0"/>
                <a:cs typeface="Arial" panose="020B0604020202020204" pitchFamily="34" charset="0"/>
              </a:rPr>
              <a:t>hoàn</a:t>
            </a:r>
            <a:r>
              <a:rPr lang="en-US" sz="3600" spc="78" dirty="0">
                <a:latin typeface="Arial" panose="020B0604020202020204" pitchFamily="34" charset="0"/>
                <a:cs typeface="Arial" panose="020B0604020202020204" pitchFamily="34" charset="0"/>
              </a:rPr>
              <a:t> </a:t>
            </a:r>
            <a:r>
              <a:rPr lang="en-US" sz="3600" spc="78" dirty="0" err="1">
                <a:latin typeface="Arial" panose="020B0604020202020204" pitchFamily="34" charset="0"/>
                <a:cs typeface="Arial" panose="020B0604020202020204" pitchFamily="34" charset="0"/>
              </a:rPr>
              <a:t>cảnh</a:t>
            </a:r>
            <a:r>
              <a:rPr lang="en-US" sz="3600" spc="78" dirty="0">
                <a:latin typeface="Arial" panose="020B0604020202020204" pitchFamily="34" charset="0"/>
                <a:cs typeface="Arial" panose="020B0604020202020204" pitchFamily="34" charset="0"/>
              </a:rPr>
              <a:t> </a:t>
            </a:r>
            <a:r>
              <a:rPr lang="en-US" sz="3600" spc="78" dirty="0" err="1">
                <a:latin typeface="Arial" panose="020B0604020202020204" pitchFamily="34" charset="0"/>
                <a:cs typeface="Arial" panose="020B0604020202020204" pitchFamily="34" charset="0"/>
              </a:rPr>
              <a:t>thực</a:t>
            </a:r>
            <a:r>
              <a:rPr lang="en-US" sz="3600" spc="78" dirty="0">
                <a:latin typeface="Arial" panose="020B0604020202020204" pitchFamily="34" charset="0"/>
                <a:cs typeface="Arial" panose="020B0604020202020204" pitchFamily="34" charset="0"/>
              </a:rPr>
              <a:t> </a:t>
            </a:r>
            <a:r>
              <a:rPr lang="en-US" sz="3600" spc="78" dirty="0" err="1">
                <a:latin typeface="Arial" panose="020B0604020202020204" pitchFamily="34" charset="0"/>
                <a:cs typeface="Arial" panose="020B0604020202020204" pitchFamily="34" charset="0"/>
              </a:rPr>
              <a:t>tế</a:t>
            </a:r>
            <a:r>
              <a:rPr lang="en-US" sz="3600" spc="78" dirty="0">
                <a:latin typeface="Arial" panose="020B0604020202020204" pitchFamily="34" charset="0"/>
                <a:cs typeface="Arial" panose="020B0604020202020204" pitchFamily="34" charset="0"/>
              </a:rPr>
              <a:t>.</a:t>
            </a:r>
          </a:p>
        </p:txBody>
      </p:sp>
      <p:sp>
        <p:nvSpPr>
          <p:cNvPr id="7" name="TextBox 7"/>
          <p:cNvSpPr txBox="1"/>
          <p:nvPr/>
        </p:nvSpPr>
        <p:spPr>
          <a:xfrm>
            <a:off x="1962926" y="4838700"/>
            <a:ext cx="15681438" cy="1346522"/>
          </a:xfrm>
          <a:prstGeom prst="rect">
            <a:avLst/>
          </a:prstGeom>
        </p:spPr>
        <p:txBody>
          <a:bodyPr wrap="square" lIns="0" tIns="0" rIns="0" bIns="0" rtlCol="0" anchor="t">
            <a:spAutoFit/>
          </a:bodyPr>
          <a:lstStyle/>
          <a:p>
            <a:pPr algn="just">
              <a:lnSpc>
                <a:spcPts val="3465"/>
              </a:lnSpc>
            </a:pPr>
            <a:r>
              <a:rPr lang="en-US" sz="3600" spc="6" dirty="0" err="1">
                <a:latin typeface="Arial" panose="020B0604020202020204" pitchFamily="34" charset="0"/>
                <a:cs typeface="Arial" panose="020B0604020202020204" pitchFamily="34" charset="0"/>
              </a:rPr>
              <a:t>Thể</a:t>
            </a:r>
            <a:r>
              <a:rPr lang="en-US" sz="3600" spc="6" dirty="0">
                <a:latin typeface="Arial" panose="020B0604020202020204" pitchFamily="34" charset="0"/>
                <a:cs typeface="Arial" panose="020B0604020202020204" pitchFamily="34" charset="0"/>
              </a:rPr>
              <a:t> </a:t>
            </a:r>
            <a:r>
              <a:rPr lang="en-US" sz="3600" spc="6" dirty="0" err="1">
                <a:latin typeface="Arial" panose="020B0604020202020204" pitchFamily="34" charset="0"/>
                <a:cs typeface="Arial" panose="020B0604020202020204" pitchFamily="34" charset="0"/>
              </a:rPr>
              <a:t>hiện</a:t>
            </a:r>
            <a:r>
              <a:rPr lang="en-US" sz="3600" spc="6" dirty="0">
                <a:latin typeface="Arial" panose="020B0604020202020204" pitchFamily="34" charset="0"/>
                <a:cs typeface="Arial" panose="020B0604020202020204" pitchFamily="34" charset="0"/>
              </a:rPr>
              <a:t> </a:t>
            </a:r>
            <a:r>
              <a:rPr lang="en-US" sz="3600" spc="6" dirty="0" err="1">
                <a:latin typeface="Arial" panose="020B0604020202020204" pitchFamily="34" charset="0"/>
                <a:cs typeface="Arial" panose="020B0604020202020204" pitchFamily="34" charset="0"/>
              </a:rPr>
              <a:t>nội</a:t>
            </a:r>
            <a:r>
              <a:rPr lang="en-US" sz="3600" spc="6" dirty="0">
                <a:latin typeface="Arial" panose="020B0604020202020204" pitchFamily="34" charset="0"/>
                <a:cs typeface="Arial" panose="020B0604020202020204" pitchFamily="34" charset="0"/>
              </a:rPr>
              <a:t> dung </a:t>
            </a:r>
            <a:r>
              <a:rPr lang="en-US" sz="3600" spc="6" dirty="0" err="1">
                <a:latin typeface="Arial" panose="020B0604020202020204" pitchFamily="34" charset="0"/>
                <a:cs typeface="Arial" panose="020B0604020202020204" pitchFamily="34" charset="0"/>
              </a:rPr>
              <a:t>nuôi</a:t>
            </a:r>
            <a:r>
              <a:rPr lang="en-US" sz="3600" spc="6" dirty="0">
                <a:latin typeface="Arial" panose="020B0604020202020204" pitchFamily="34" charset="0"/>
                <a:cs typeface="Arial" panose="020B0604020202020204" pitchFamily="34" charset="0"/>
              </a:rPr>
              <a:t> </a:t>
            </a:r>
            <a:r>
              <a:rPr lang="en-US" sz="3600" spc="6" dirty="0" err="1">
                <a:latin typeface="Arial" panose="020B0604020202020204" pitchFamily="34" charset="0"/>
                <a:cs typeface="Arial" panose="020B0604020202020204" pitchFamily="34" charset="0"/>
              </a:rPr>
              <a:t>dưỡng</a:t>
            </a:r>
            <a:r>
              <a:rPr lang="en-US" sz="3600" spc="6" dirty="0">
                <a:latin typeface="Arial" panose="020B0604020202020204" pitchFamily="34" charset="0"/>
                <a:cs typeface="Arial" panose="020B0604020202020204" pitchFamily="34" charset="0"/>
              </a:rPr>
              <a:t>, </a:t>
            </a:r>
            <a:r>
              <a:rPr lang="en-US" sz="3600" spc="6" dirty="0" err="1">
                <a:latin typeface="Arial" panose="020B0604020202020204" pitchFamily="34" charset="0"/>
                <a:cs typeface="Arial" panose="020B0604020202020204" pitchFamily="34" charset="0"/>
              </a:rPr>
              <a:t>chăm</a:t>
            </a:r>
            <a:r>
              <a:rPr lang="en-US" sz="3600" spc="6" dirty="0">
                <a:latin typeface="Arial" panose="020B0604020202020204" pitchFamily="34" charset="0"/>
                <a:cs typeface="Arial" panose="020B0604020202020204" pitchFamily="34" charset="0"/>
              </a:rPr>
              <a:t> </a:t>
            </a:r>
            <a:r>
              <a:rPr lang="en-US" sz="3600" spc="6" dirty="0" err="1">
                <a:latin typeface="Arial" panose="020B0604020202020204" pitchFamily="34" charset="0"/>
                <a:cs typeface="Arial" panose="020B0604020202020204" pitchFamily="34" charset="0"/>
              </a:rPr>
              <a:t>sóc</a:t>
            </a:r>
            <a:r>
              <a:rPr lang="en-US" sz="3600" spc="6" dirty="0">
                <a:latin typeface="Arial" panose="020B0604020202020204" pitchFamily="34" charset="0"/>
                <a:cs typeface="Arial" panose="020B0604020202020204" pitchFamily="34" charset="0"/>
              </a:rPr>
              <a:t>, </a:t>
            </a:r>
            <a:r>
              <a:rPr lang="en-US" sz="3600" spc="6" dirty="0" err="1">
                <a:latin typeface="Arial" panose="020B0604020202020204" pitchFamily="34" charset="0"/>
                <a:cs typeface="Arial" panose="020B0604020202020204" pitchFamily="34" charset="0"/>
              </a:rPr>
              <a:t>giáo</a:t>
            </a:r>
            <a:r>
              <a:rPr lang="en-US" sz="3600" spc="6" dirty="0">
                <a:latin typeface="Arial" panose="020B0604020202020204" pitchFamily="34" charset="0"/>
                <a:cs typeface="Arial" panose="020B0604020202020204" pitchFamily="34" charset="0"/>
              </a:rPr>
              <a:t> </a:t>
            </a:r>
            <a:r>
              <a:rPr lang="en-US" sz="3600" spc="6" dirty="0" err="1">
                <a:latin typeface="Arial" panose="020B0604020202020204" pitchFamily="34" charset="0"/>
                <a:cs typeface="Arial" panose="020B0604020202020204" pitchFamily="34" charset="0"/>
              </a:rPr>
              <a:t>dục</a:t>
            </a:r>
            <a:r>
              <a:rPr lang="en-US" sz="3600" spc="6" dirty="0">
                <a:latin typeface="Arial" panose="020B0604020202020204" pitchFamily="34" charset="0"/>
                <a:cs typeface="Arial" panose="020B0604020202020204" pitchFamily="34" charset="0"/>
              </a:rPr>
              <a:t> </a:t>
            </a:r>
            <a:r>
              <a:rPr lang="en-US" sz="3600" spc="6" dirty="0" err="1">
                <a:latin typeface="Arial" panose="020B0604020202020204" pitchFamily="34" charset="0"/>
                <a:cs typeface="Arial" panose="020B0604020202020204" pitchFamily="34" charset="0"/>
              </a:rPr>
              <a:t>theo</a:t>
            </a:r>
            <a:r>
              <a:rPr lang="en-US" sz="3600" spc="6" dirty="0">
                <a:latin typeface="Arial" panose="020B0604020202020204" pitchFamily="34" charset="0"/>
                <a:cs typeface="Arial" panose="020B0604020202020204" pitchFamily="34" charset="0"/>
              </a:rPr>
              <a:t> </a:t>
            </a:r>
            <a:r>
              <a:rPr lang="en-US" sz="3600" spc="6" dirty="0" err="1">
                <a:latin typeface="Arial" panose="020B0604020202020204" pitchFamily="34" charset="0"/>
                <a:cs typeface="Arial" panose="020B0604020202020204" pitchFamily="34" charset="0"/>
              </a:rPr>
              <a:t>Chương</a:t>
            </a:r>
            <a:r>
              <a:rPr lang="en-US" sz="3600" spc="6" dirty="0">
                <a:latin typeface="Arial" panose="020B0604020202020204" pitchFamily="34" charset="0"/>
                <a:cs typeface="Arial" panose="020B0604020202020204" pitchFamily="34" charset="0"/>
              </a:rPr>
              <a:t> </a:t>
            </a:r>
            <a:r>
              <a:rPr lang="en-US" sz="3600" spc="6" dirty="0" err="1">
                <a:latin typeface="Arial" panose="020B0604020202020204" pitchFamily="34" charset="0"/>
                <a:cs typeface="Arial" panose="020B0604020202020204" pitchFamily="34" charset="0"/>
              </a:rPr>
              <a:t>trình</a:t>
            </a:r>
            <a:r>
              <a:rPr lang="en-US" sz="3600" spc="6" dirty="0">
                <a:latin typeface="Arial" panose="020B0604020202020204" pitchFamily="34" charset="0"/>
                <a:cs typeface="Arial" panose="020B0604020202020204" pitchFamily="34" charset="0"/>
              </a:rPr>
              <a:t> </a:t>
            </a:r>
            <a:r>
              <a:rPr lang="en-US" sz="3600" spc="6" dirty="0" err="1">
                <a:latin typeface="Arial" panose="020B0604020202020204" pitchFamily="34" charset="0"/>
                <a:cs typeface="Arial" panose="020B0604020202020204" pitchFamily="34" charset="0"/>
              </a:rPr>
              <a:t>Giáo</a:t>
            </a:r>
            <a:r>
              <a:rPr lang="en-US" sz="3600" spc="6" dirty="0">
                <a:latin typeface="Arial" panose="020B0604020202020204" pitchFamily="34" charset="0"/>
                <a:cs typeface="Arial" panose="020B0604020202020204" pitchFamily="34" charset="0"/>
              </a:rPr>
              <a:t> </a:t>
            </a:r>
            <a:r>
              <a:rPr lang="en-US" sz="3600" spc="6" dirty="0" err="1">
                <a:latin typeface="Arial" panose="020B0604020202020204" pitchFamily="34" charset="0"/>
                <a:cs typeface="Arial" panose="020B0604020202020204" pitchFamily="34" charset="0"/>
              </a:rPr>
              <a:t>dục</a:t>
            </a:r>
            <a:r>
              <a:rPr lang="en-US" sz="3600" spc="6" dirty="0">
                <a:latin typeface="Arial" panose="020B0604020202020204" pitchFamily="34" charset="0"/>
                <a:cs typeface="Arial" panose="020B0604020202020204" pitchFamily="34" charset="0"/>
              </a:rPr>
              <a:t> </a:t>
            </a:r>
            <a:r>
              <a:rPr lang="en-US" sz="3600" spc="6" dirty="0" err="1">
                <a:latin typeface="Arial" panose="020B0604020202020204" pitchFamily="34" charset="0"/>
                <a:cs typeface="Arial" panose="020B0604020202020204" pitchFamily="34" charset="0"/>
              </a:rPr>
              <a:t>mầm</a:t>
            </a:r>
            <a:r>
              <a:rPr lang="en-US" sz="3600" spc="6" dirty="0">
                <a:latin typeface="Arial" panose="020B0604020202020204" pitchFamily="34" charset="0"/>
                <a:cs typeface="Arial" panose="020B0604020202020204" pitchFamily="34" charset="0"/>
              </a:rPr>
              <a:t> non, </a:t>
            </a:r>
            <a:r>
              <a:rPr lang="en-US" sz="3600" spc="6" dirty="0" err="1">
                <a:latin typeface="Arial" panose="020B0604020202020204" pitchFamily="34" charset="0"/>
                <a:cs typeface="Arial" panose="020B0604020202020204" pitchFamily="34" charset="0"/>
              </a:rPr>
              <a:t>phát</a:t>
            </a:r>
            <a:r>
              <a:rPr lang="en-US" sz="3600" spc="6" dirty="0">
                <a:latin typeface="Arial" panose="020B0604020202020204" pitchFamily="34" charset="0"/>
                <a:cs typeface="Arial" panose="020B0604020202020204" pitchFamily="34" charset="0"/>
              </a:rPr>
              <a:t> </a:t>
            </a:r>
            <a:r>
              <a:rPr lang="en-US" sz="3600" spc="6" dirty="0" err="1">
                <a:latin typeface="Arial" panose="020B0604020202020204" pitchFamily="34" charset="0"/>
                <a:cs typeface="Arial" panose="020B0604020202020204" pitchFamily="34" charset="0"/>
              </a:rPr>
              <a:t>triển</a:t>
            </a:r>
            <a:r>
              <a:rPr lang="en-US" sz="3600" spc="6" dirty="0">
                <a:latin typeface="Arial" panose="020B0604020202020204" pitchFamily="34" charset="0"/>
                <a:cs typeface="Arial" panose="020B0604020202020204" pitchFamily="34" charset="0"/>
              </a:rPr>
              <a:t> </a:t>
            </a:r>
            <a:r>
              <a:rPr lang="en-US" sz="3600" spc="6" dirty="0" err="1">
                <a:latin typeface="Arial" panose="020B0604020202020204" pitchFamily="34" charset="0"/>
                <a:cs typeface="Arial" panose="020B0604020202020204" pitchFamily="34" charset="0"/>
              </a:rPr>
              <a:t>chương</a:t>
            </a:r>
            <a:r>
              <a:rPr lang="en-US" sz="3600" spc="6" dirty="0">
                <a:latin typeface="Arial" panose="020B0604020202020204" pitchFamily="34" charset="0"/>
                <a:cs typeface="Arial" panose="020B0604020202020204" pitchFamily="34" charset="0"/>
              </a:rPr>
              <a:t> </a:t>
            </a:r>
            <a:r>
              <a:rPr lang="en-US" sz="3600" spc="6" dirty="0" err="1">
                <a:latin typeface="Arial" panose="020B0604020202020204" pitchFamily="34" charset="0"/>
                <a:cs typeface="Arial" panose="020B0604020202020204" pitchFamily="34" charset="0"/>
              </a:rPr>
              <a:t>trình</a:t>
            </a:r>
            <a:r>
              <a:rPr lang="en-US" sz="3600" spc="6" dirty="0">
                <a:latin typeface="Arial" panose="020B0604020202020204" pitchFamily="34" charset="0"/>
                <a:cs typeface="Arial" panose="020B0604020202020204" pitchFamily="34" charset="0"/>
              </a:rPr>
              <a:t> </a:t>
            </a:r>
            <a:r>
              <a:rPr lang="en-US" sz="3600" spc="6" dirty="0" err="1">
                <a:latin typeface="Arial" panose="020B0604020202020204" pitchFamily="34" charset="0"/>
                <a:cs typeface="Arial" panose="020B0604020202020204" pitchFamily="34" charset="0"/>
              </a:rPr>
              <a:t>phù</a:t>
            </a:r>
            <a:r>
              <a:rPr lang="en-US" sz="3600" spc="6" dirty="0">
                <a:latin typeface="Arial" panose="020B0604020202020204" pitchFamily="34" charset="0"/>
                <a:cs typeface="Arial" panose="020B0604020202020204" pitchFamily="34" charset="0"/>
              </a:rPr>
              <a:t> </a:t>
            </a:r>
            <a:r>
              <a:rPr lang="en-US" sz="3600" spc="6" dirty="0" err="1">
                <a:latin typeface="Arial" panose="020B0604020202020204" pitchFamily="34" charset="0"/>
                <a:cs typeface="Arial" panose="020B0604020202020204" pitchFamily="34" charset="0"/>
              </a:rPr>
              <a:t>hợp</a:t>
            </a:r>
            <a:r>
              <a:rPr lang="en-US" sz="3600" spc="6" dirty="0">
                <a:latin typeface="Arial" panose="020B0604020202020204" pitchFamily="34" charset="0"/>
                <a:cs typeface="Arial" panose="020B0604020202020204" pitchFamily="34" charset="0"/>
              </a:rPr>
              <a:t> </a:t>
            </a:r>
            <a:r>
              <a:rPr lang="en-US" sz="3600" spc="6" dirty="0" err="1">
                <a:latin typeface="Arial" panose="020B0604020202020204" pitchFamily="34" charset="0"/>
                <a:cs typeface="Arial" panose="020B0604020202020204" pitchFamily="34" charset="0"/>
              </a:rPr>
              <a:t>với</a:t>
            </a:r>
            <a:r>
              <a:rPr lang="en-US" sz="3600" spc="6" dirty="0">
                <a:latin typeface="Arial" panose="020B0604020202020204" pitchFamily="34" charset="0"/>
                <a:cs typeface="Arial" panose="020B0604020202020204" pitchFamily="34" charset="0"/>
              </a:rPr>
              <a:t> </a:t>
            </a:r>
            <a:r>
              <a:rPr lang="en-US" sz="3600" spc="6" dirty="0" err="1">
                <a:latin typeface="Arial" panose="020B0604020202020204" pitchFamily="34" charset="0"/>
                <a:cs typeface="Arial" panose="020B0604020202020204" pitchFamily="34" charset="0"/>
              </a:rPr>
              <a:t>sự</a:t>
            </a:r>
            <a:r>
              <a:rPr lang="en-US" sz="3600" spc="6" dirty="0">
                <a:latin typeface="Arial" panose="020B0604020202020204" pitchFamily="34" charset="0"/>
                <a:cs typeface="Arial" panose="020B0604020202020204" pitchFamily="34" charset="0"/>
              </a:rPr>
              <a:t> </a:t>
            </a:r>
            <a:r>
              <a:rPr lang="en-US" sz="3600" spc="6" dirty="0" err="1">
                <a:latin typeface="Arial" panose="020B0604020202020204" pitchFamily="34" charset="0"/>
                <a:cs typeface="Arial" panose="020B0604020202020204" pitchFamily="34" charset="0"/>
              </a:rPr>
              <a:t>phát</a:t>
            </a:r>
            <a:r>
              <a:rPr lang="en-US" sz="3600" spc="6" dirty="0">
                <a:latin typeface="Arial" panose="020B0604020202020204" pitchFamily="34" charset="0"/>
                <a:cs typeface="Arial" panose="020B0604020202020204" pitchFamily="34" charset="0"/>
              </a:rPr>
              <a:t> </a:t>
            </a:r>
            <a:r>
              <a:rPr lang="en-US" sz="3600" spc="6" dirty="0" err="1">
                <a:latin typeface="Arial" panose="020B0604020202020204" pitchFamily="34" charset="0"/>
                <a:cs typeface="Arial" panose="020B0604020202020204" pitchFamily="34" charset="0"/>
              </a:rPr>
              <a:t>triển</a:t>
            </a:r>
            <a:r>
              <a:rPr lang="en-US" sz="3600" spc="6" dirty="0">
                <a:latin typeface="Arial" panose="020B0604020202020204" pitchFamily="34" charset="0"/>
                <a:cs typeface="Arial" panose="020B0604020202020204" pitchFamily="34" charset="0"/>
              </a:rPr>
              <a:t> </a:t>
            </a:r>
            <a:r>
              <a:rPr lang="en-US" sz="3600" spc="6" dirty="0" err="1">
                <a:latin typeface="Arial" panose="020B0604020202020204" pitchFamily="34" charset="0"/>
                <a:cs typeface="Arial" panose="020B0604020202020204" pitchFamily="34" charset="0"/>
              </a:rPr>
              <a:t>của</a:t>
            </a:r>
            <a:r>
              <a:rPr lang="en-US" sz="3600" spc="6" dirty="0">
                <a:latin typeface="Arial" panose="020B0604020202020204" pitchFamily="34" charset="0"/>
                <a:cs typeface="Arial" panose="020B0604020202020204" pitchFamily="34" charset="0"/>
              </a:rPr>
              <a:t> </a:t>
            </a:r>
            <a:r>
              <a:rPr lang="en-US" sz="3600" spc="6" dirty="0" err="1">
                <a:latin typeface="Arial" panose="020B0604020202020204" pitchFamily="34" charset="0"/>
                <a:cs typeface="Arial" panose="020B0604020202020204" pitchFamily="34" charset="0"/>
              </a:rPr>
              <a:t>trẻ</a:t>
            </a:r>
            <a:r>
              <a:rPr lang="en-US" sz="3600" spc="6" dirty="0">
                <a:latin typeface="Arial" panose="020B0604020202020204" pitchFamily="34" charset="0"/>
                <a:cs typeface="Arial" panose="020B0604020202020204" pitchFamily="34" charset="0"/>
              </a:rPr>
              <a:t> </a:t>
            </a:r>
            <a:r>
              <a:rPr lang="en-US" sz="3600" spc="6" dirty="0" err="1">
                <a:latin typeface="Arial" panose="020B0604020202020204" pitchFamily="34" charset="0"/>
                <a:cs typeface="Arial" panose="020B0604020202020204" pitchFamily="34" charset="0"/>
              </a:rPr>
              <a:t>và</a:t>
            </a:r>
            <a:r>
              <a:rPr lang="en-US" sz="3600" spc="6" dirty="0">
                <a:latin typeface="Arial" panose="020B0604020202020204" pitchFamily="34" charset="0"/>
                <a:cs typeface="Arial" panose="020B0604020202020204" pitchFamily="34" charset="0"/>
              </a:rPr>
              <a:t> </a:t>
            </a:r>
            <a:r>
              <a:rPr lang="en-US" sz="3600" spc="6" dirty="0" err="1">
                <a:latin typeface="Arial" panose="020B0604020202020204" pitchFamily="34" charset="0"/>
                <a:cs typeface="Arial" panose="020B0604020202020204" pitchFamily="34" charset="0"/>
              </a:rPr>
              <a:t>điều</a:t>
            </a:r>
            <a:r>
              <a:rPr lang="en-US" sz="3600" spc="6" dirty="0">
                <a:latin typeface="Arial" panose="020B0604020202020204" pitchFamily="34" charset="0"/>
                <a:cs typeface="Arial" panose="020B0604020202020204" pitchFamily="34" charset="0"/>
              </a:rPr>
              <a:t> </a:t>
            </a:r>
            <a:r>
              <a:rPr lang="en-US" sz="3600" spc="6" dirty="0" err="1">
                <a:latin typeface="Arial" panose="020B0604020202020204" pitchFamily="34" charset="0"/>
                <a:cs typeface="Arial" panose="020B0604020202020204" pitchFamily="34" charset="0"/>
              </a:rPr>
              <a:t>kiện</a:t>
            </a:r>
            <a:r>
              <a:rPr lang="en-US" sz="3600" spc="6" dirty="0">
                <a:latin typeface="Arial" panose="020B0604020202020204" pitchFamily="34" charset="0"/>
                <a:cs typeface="Arial" panose="020B0604020202020204" pitchFamily="34" charset="0"/>
              </a:rPr>
              <a:t> </a:t>
            </a:r>
            <a:r>
              <a:rPr lang="en-US" sz="3600" spc="6" dirty="0" err="1">
                <a:latin typeface="Arial" panose="020B0604020202020204" pitchFamily="34" charset="0"/>
                <a:cs typeface="Arial" panose="020B0604020202020204" pitchFamily="34" charset="0"/>
              </a:rPr>
              <a:t>thực</a:t>
            </a:r>
            <a:r>
              <a:rPr lang="en-US" sz="3600" spc="6" dirty="0">
                <a:latin typeface="Arial" panose="020B0604020202020204" pitchFamily="34" charset="0"/>
                <a:cs typeface="Arial" panose="020B0604020202020204" pitchFamily="34" charset="0"/>
              </a:rPr>
              <a:t> </a:t>
            </a:r>
            <a:r>
              <a:rPr lang="en-US" sz="3600" spc="6" dirty="0" err="1">
                <a:latin typeface="Arial" panose="020B0604020202020204" pitchFamily="34" charset="0"/>
                <a:cs typeface="Arial" panose="020B0604020202020204" pitchFamily="34" charset="0"/>
              </a:rPr>
              <a:t>tế</a:t>
            </a:r>
            <a:r>
              <a:rPr lang="en-US" sz="3600" spc="6" dirty="0">
                <a:latin typeface="Arial" panose="020B0604020202020204" pitchFamily="34" charset="0"/>
                <a:cs typeface="Arial" panose="020B0604020202020204" pitchFamily="34" charset="0"/>
              </a:rPr>
              <a:t> </a:t>
            </a:r>
            <a:r>
              <a:rPr lang="en-US" sz="3600" spc="6" dirty="0" err="1">
                <a:latin typeface="Arial" panose="020B0604020202020204" pitchFamily="34" charset="0"/>
                <a:cs typeface="Arial" panose="020B0604020202020204" pitchFamily="34" charset="0"/>
              </a:rPr>
              <a:t>của</a:t>
            </a:r>
            <a:r>
              <a:rPr lang="en-US" sz="3600" spc="6" dirty="0">
                <a:latin typeface="Arial" panose="020B0604020202020204" pitchFamily="34" charset="0"/>
                <a:cs typeface="Arial" panose="020B0604020202020204" pitchFamily="34" charset="0"/>
              </a:rPr>
              <a:t> </a:t>
            </a:r>
            <a:r>
              <a:rPr lang="en-US" sz="3600" spc="6" dirty="0" err="1">
                <a:latin typeface="Arial" panose="020B0604020202020204" pitchFamily="34" charset="0"/>
                <a:cs typeface="Arial" panose="020B0604020202020204" pitchFamily="34" charset="0"/>
              </a:rPr>
              <a:t>địa</a:t>
            </a:r>
            <a:r>
              <a:rPr lang="en-US" sz="3600" spc="6" dirty="0">
                <a:latin typeface="Arial" panose="020B0604020202020204" pitchFamily="34" charset="0"/>
                <a:cs typeface="Arial" panose="020B0604020202020204" pitchFamily="34" charset="0"/>
              </a:rPr>
              <a:t> </a:t>
            </a:r>
            <a:r>
              <a:rPr lang="en-US" sz="3600" spc="6" dirty="0" err="1">
                <a:latin typeface="Arial" panose="020B0604020202020204" pitchFamily="34" charset="0"/>
                <a:cs typeface="Arial" panose="020B0604020202020204" pitchFamily="34" charset="0"/>
              </a:rPr>
              <a:t>phương</a:t>
            </a:r>
            <a:r>
              <a:rPr lang="en-US" sz="3600" spc="6" dirty="0">
                <a:latin typeface="Arial" panose="020B0604020202020204" pitchFamily="34" charset="0"/>
                <a:cs typeface="Arial" panose="020B0604020202020204" pitchFamily="34" charset="0"/>
              </a:rPr>
              <a:t>, </a:t>
            </a:r>
            <a:r>
              <a:rPr lang="en-US" sz="3600" spc="6" dirty="0" err="1">
                <a:latin typeface="Arial" panose="020B0604020202020204" pitchFamily="34" charset="0"/>
                <a:cs typeface="Arial" panose="020B0604020202020204" pitchFamily="34" charset="0"/>
              </a:rPr>
              <a:t>cơ</a:t>
            </a:r>
            <a:r>
              <a:rPr lang="en-US" sz="3600" spc="6" dirty="0">
                <a:latin typeface="Arial" panose="020B0604020202020204" pitchFamily="34" charset="0"/>
                <a:cs typeface="Arial" panose="020B0604020202020204" pitchFamily="34" charset="0"/>
              </a:rPr>
              <a:t> </a:t>
            </a:r>
            <a:r>
              <a:rPr lang="en-US" sz="3600" spc="6" dirty="0" err="1">
                <a:latin typeface="Arial" panose="020B0604020202020204" pitchFamily="34" charset="0"/>
                <a:cs typeface="Arial" panose="020B0604020202020204" pitchFamily="34" charset="0"/>
              </a:rPr>
              <a:t>sở</a:t>
            </a:r>
            <a:r>
              <a:rPr lang="en-US" sz="3600" spc="6" dirty="0">
                <a:latin typeface="Arial" panose="020B0604020202020204" pitchFamily="34" charset="0"/>
                <a:cs typeface="Arial" panose="020B0604020202020204" pitchFamily="34" charset="0"/>
              </a:rPr>
              <a:t> </a:t>
            </a:r>
            <a:r>
              <a:rPr lang="en-US" sz="3600" spc="6" dirty="0" err="1">
                <a:latin typeface="Arial" panose="020B0604020202020204" pitchFamily="34" charset="0"/>
                <a:cs typeface="Arial" panose="020B0604020202020204" pitchFamily="34" charset="0"/>
              </a:rPr>
              <a:t>giáo</a:t>
            </a:r>
            <a:r>
              <a:rPr lang="en-US" sz="3600" spc="6" dirty="0">
                <a:latin typeface="Arial" panose="020B0604020202020204" pitchFamily="34" charset="0"/>
                <a:cs typeface="Arial" panose="020B0604020202020204" pitchFamily="34" charset="0"/>
              </a:rPr>
              <a:t> </a:t>
            </a:r>
            <a:r>
              <a:rPr lang="en-US" sz="3600" spc="6" dirty="0" err="1">
                <a:latin typeface="Arial" panose="020B0604020202020204" pitchFamily="34" charset="0"/>
                <a:cs typeface="Arial" panose="020B0604020202020204" pitchFamily="34" charset="0"/>
              </a:rPr>
              <a:t>dục</a:t>
            </a:r>
            <a:r>
              <a:rPr lang="en-US" sz="3600" spc="6" dirty="0">
                <a:latin typeface="Arial" panose="020B0604020202020204" pitchFamily="34" charset="0"/>
                <a:cs typeface="Arial" panose="020B0604020202020204" pitchFamily="34" charset="0"/>
              </a:rPr>
              <a:t> </a:t>
            </a:r>
            <a:r>
              <a:rPr lang="en-US" sz="3600" spc="6" dirty="0" err="1">
                <a:latin typeface="Arial" panose="020B0604020202020204" pitchFamily="34" charset="0"/>
                <a:cs typeface="Arial" panose="020B0604020202020204" pitchFamily="34" charset="0"/>
              </a:rPr>
              <a:t>mầm</a:t>
            </a:r>
            <a:r>
              <a:rPr lang="en-US" sz="3600" spc="6" dirty="0">
                <a:latin typeface="Arial" panose="020B0604020202020204" pitchFamily="34" charset="0"/>
                <a:cs typeface="Arial" panose="020B0604020202020204" pitchFamily="34" charset="0"/>
              </a:rPr>
              <a:t> non, </a:t>
            </a:r>
            <a:r>
              <a:rPr lang="en-US" sz="3600" spc="6" dirty="0" err="1">
                <a:latin typeface="Arial" panose="020B0604020202020204" pitchFamily="34" charset="0"/>
                <a:cs typeface="Arial" panose="020B0604020202020204" pitchFamily="34" charset="0"/>
              </a:rPr>
              <a:t>nhóm</a:t>
            </a:r>
            <a:r>
              <a:rPr lang="en-US" sz="3600" spc="6" dirty="0">
                <a:latin typeface="Arial" panose="020B0604020202020204" pitchFamily="34" charset="0"/>
                <a:cs typeface="Arial" panose="020B0604020202020204" pitchFamily="34" charset="0"/>
              </a:rPr>
              <a:t> / </a:t>
            </a:r>
            <a:r>
              <a:rPr lang="en-US" sz="3600" spc="6" dirty="0" err="1">
                <a:latin typeface="Arial" panose="020B0604020202020204" pitchFamily="34" charset="0"/>
                <a:cs typeface="Arial" panose="020B0604020202020204" pitchFamily="34" charset="0"/>
              </a:rPr>
              <a:t>lớp</a:t>
            </a:r>
            <a:r>
              <a:rPr lang="en-US" sz="3600" spc="6" dirty="0">
                <a:latin typeface="Arial" panose="020B0604020202020204" pitchFamily="34" charset="0"/>
                <a:cs typeface="Arial" panose="020B0604020202020204" pitchFamily="34" charset="0"/>
              </a:rPr>
              <a:t>.</a:t>
            </a:r>
          </a:p>
        </p:txBody>
      </p:sp>
      <p:sp>
        <p:nvSpPr>
          <p:cNvPr id="8" name="TextBox 8"/>
          <p:cNvSpPr txBox="1"/>
          <p:nvPr/>
        </p:nvSpPr>
        <p:spPr>
          <a:xfrm>
            <a:off x="1928289" y="6515100"/>
            <a:ext cx="15681439" cy="3026470"/>
          </a:xfrm>
          <a:prstGeom prst="rect">
            <a:avLst/>
          </a:prstGeom>
        </p:spPr>
        <p:txBody>
          <a:bodyPr wrap="square" lIns="0" tIns="0" rIns="0" bIns="0" rtlCol="0" anchor="t">
            <a:spAutoFit/>
          </a:bodyPr>
          <a:lstStyle/>
          <a:p>
            <a:pPr algn="just">
              <a:lnSpc>
                <a:spcPts val="3460"/>
              </a:lnSpc>
            </a:pPr>
            <a:r>
              <a:rPr lang="en-US" sz="3600" spc="66" dirty="0" err="1">
                <a:latin typeface="Arial" panose="020B0604020202020204" pitchFamily="34" charset="0"/>
                <a:cs typeface="Arial" panose="020B0604020202020204" pitchFamily="34" charset="0"/>
              </a:rPr>
              <a:t>Có</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dự</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kiến</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chủ</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đề</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các</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sự</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kiện</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ngày</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hội</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ngày</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lễ</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đối</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với</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trẻ</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từ</a:t>
            </a:r>
            <a:r>
              <a:rPr lang="en-US" sz="3600" spc="66" dirty="0">
                <a:latin typeface="Arial" panose="020B0604020202020204" pitchFamily="34" charset="0"/>
                <a:cs typeface="Arial" panose="020B0604020202020204" pitchFamily="34" charset="0"/>
              </a:rPr>
              <a:t> 24 – 36 </a:t>
            </a:r>
            <a:r>
              <a:rPr lang="en-US" sz="3600" spc="66" dirty="0" err="1">
                <a:latin typeface="Arial" panose="020B0604020202020204" pitchFamily="34" charset="0"/>
                <a:cs typeface="Arial" panose="020B0604020202020204" pitchFamily="34" charset="0"/>
              </a:rPr>
              <a:t>tháng</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tuổi</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và</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trẻ</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mẫu</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giáo</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theo</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từng</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độ</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tuổi</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thời</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gian</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thực</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hiện</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phù</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hợp</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với</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khả</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năng</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của</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trẻ</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và</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điều</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kiện</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thực</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tế</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của</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địa</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phương</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cơ</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sở</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giáo</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dục</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mầm</a:t>
            </a:r>
            <a:r>
              <a:rPr lang="en-US" sz="3600" spc="66" dirty="0">
                <a:latin typeface="Arial" panose="020B0604020202020204" pitchFamily="34" charset="0"/>
                <a:cs typeface="Arial" panose="020B0604020202020204" pitchFamily="34" charset="0"/>
              </a:rPr>
              <a:t> non, </a:t>
            </a:r>
            <a:r>
              <a:rPr lang="en-US" sz="3600" spc="66" dirty="0" err="1">
                <a:latin typeface="Arial" panose="020B0604020202020204" pitchFamily="34" charset="0"/>
                <a:cs typeface="Arial" panose="020B0604020202020204" pitchFamily="34" charset="0"/>
              </a:rPr>
              <a:t>nhóm</a:t>
            </a:r>
            <a:r>
              <a:rPr lang="en-US" sz="3600" spc="66" dirty="0">
                <a:latin typeface="Arial" panose="020B0604020202020204" pitchFamily="34" charset="0"/>
                <a:cs typeface="Arial" panose="020B0604020202020204" pitchFamily="34" charset="0"/>
              </a:rPr>
              <a:t> / </a:t>
            </a:r>
            <a:r>
              <a:rPr lang="en-US" sz="3600" spc="66" dirty="0" err="1">
                <a:latin typeface="Arial" panose="020B0604020202020204" pitchFamily="34" charset="0"/>
                <a:cs typeface="Arial" panose="020B0604020202020204" pitchFamily="34" charset="0"/>
              </a:rPr>
              <a:t>lớp</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dự</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kiến</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về</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cơ</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sở</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vật</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chất</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đồ</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dùng</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đồ</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chơi</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học</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liệu</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phù</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hợp</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với</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kế</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hoạch</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nuôi</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dưỡng</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chăm</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sóc</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giáo</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dục</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trong</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từng</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giai</a:t>
            </a:r>
            <a:r>
              <a:rPr lang="en-US" sz="3600" spc="66" dirty="0">
                <a:latin typeface="Arial" panose="020B0604020202020204" pitchFamily="34" charset="0"/>
                <a:cs typeface="Arial" panose="020B0604020202020204" pitchFamily="34" charset="0"/>
              </a:rPr>
              <a:t> </a:t>
            </a:r>
            <a:r>
              <a:rPr lang="en-US" sz="3600" spc="66" dirty="0" err="1">
                <a:latin typeface="Arial" panose="020B0604020202020204" pitchFamily="34" charset="0"/>
                <a:cs typeface="Arial" panose="020B0604020202020204" pitchFamily="34" charset="0"/>
              </a:rPr>
              <a:t>đoạn</a:t>
            </a:r>
            <a:r>
              <a:rPr lang="en-US" sz="3600" spc="66" dirty="0">
                <a:latin typeface="Arial" panose="020B0604020202020204" pitchFamily="34" charset="0"/>
                <a:cs typeface="Arial" panose="020B0604020202020204" pitchFamily="34" charset="0"/>
              </a:rPr>
              <a:t>.</a:t>
            </a:r>
          </a:p>
          <a:p>
            <a:pPr algn="just">
              <a:lnSpc>
                <a:spcPts val="2595"/>
              </a:lnSpc>
            </a:pPr>
            <a:endParaRPr lang="en-US" sz="3600" spc="66" dirty="0">
              <a:latin typeface="Arial" panose="020B0604020202020204" pitchFamily="34" charset="0"/>
              <a:cs typeface="Arial" panose="020B0604020202020204" pitchFamily="34" charset="0"/>
            </a:endParaRPr>
          </a:p>
        </p:txBody>
      </p:sp>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85708" y="3009900"/>
            <a:ext cx="1311160" cy="1286576"/>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65240" y="4762500"/>
            <a:ext cx="1311160" cy="1286576"/>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457200" y="7048500"/>
            <a:ext cx="1311160" cy="1286576"/>
          </a:xfrm>
          <a:prstGeom prst="rect">
            <a:avLst/>
          </a:prstGeom>
        </p:spPr>
      </p:pic>
      <p:sp>
        <p:nvSpPr>
          <p:cNvPr id="12" name="TextBox 12"/>
          <p:cNvSpPr txBox="1"/>
          <p:nvPr/>
        </p:nvSpPr>
        <p:spPr>
          <a:xfrm>
            <a:off x="597170" y="3162300"/>
            <a:ext cx="935106" cy="796757"/>
          </a:xfrm>
          <a:prstGeom prst="rect">
            <a:avLst/>
          </a:prstGeom>
        </p:spPr>
        <p:txBody>
          <a:bodyPr lIns="0" tIns="0" rIns="0" bIns="0" rtlCol="0" anchor="t">
            <a:spAutoFit/>
          </a:bodyPr>
          <a:lstStyle/>
          <a:p>
            <a:pPr algn="ctr">
              <a:lnSpc>
                <a:spcPts val="6846"/>
              </a:lnSpc>
            </a:pPr>
            <a:r>
              <a:rPr lang="en-US" sz="4890" b="1" dirty="0">
                <a:latin typeface="Mokoto"/>
              </a:rPr>
              <a:t>10</a:t>
            </a:r>
          </a:p>
        </p:txBody>
      </p:sp>
      <p:sp>
        <p:nvSpPr>
          <p:cNvPr id="13" name="TextBox 13"/>
          <p:cNvSpPr txBox="1"/>
          <p:nvPr/>
        </p:nvSpPr>
        <p:spPr>
          <a:xfrm>
            <a:off x="658998" y="4995996"/>
            <a:ext cx="770514" cy="819583"/>
          </a:xfrm>
          <a:prstGeom prst="rect">
            <a:avLst/>
          </a:prstGeom>
        </p:spPr>
        <p:txBody>
          <a:bodyPr wrap="square" lIns="0" tIns="0" rIns="0" bIns="0" rtlCol="0" anchor="t">
            <a:spAutoFit/>
          </a:bodyPr>
          <a:lstStyle/>
          <a:p>
            <a:pPr algn="ctr">
              <a:lnSpc>
                <a:spcPts val="6846"/>
              </a:lnSpc>
            </a:pPr>
            <a:r>
              <a:rPr lang="en-US" sz="4890" b="1" dirty="0">
                <a:latin typeface="Mokoto"/>
              </a:rPr>
              <a:t>11</a:t>
            </a:r>
          </a:p>
        </p:txBody>
      </p:sp>
      <p:sp>
        <p:nvSpPr>
          <p:cNvPr id="14" name="TextBox 14"/>
          <p:cNvSpPr txBox="1"/>
          <p:nvPr/>
        </p:nvSpPr>
        <p:spPr>
          <a:xfrm>
            <a:off x="645227" y="7320177"/>
            <a:ext cx="935106" cy="796757"/>
          </a:xfrm>
          <a:prstGeom prst="rect">
            <a:avLst/>
          </a:prstGeom>
        </p:spPr>
        <p:txBody>
          <a:bodyPr lIns="0" tIns="0" rIns="0" bIns="0" rtlCol="0" anchor="t">
            <a:spAutoFit/>
          </a:bodyPr>
          <a:lstStyle/>
          <a:p>
            <a:pPr algn="ctr">
              <a:lnSpc>
                <a:spcPts val="6846"/>
              </a:lnSpc>
            </a:pPr>
            <a:r>
              <a:rPr lang="en-US" sz="4890" b="1" dirty="0">
                <a:latin typeface="Mokoto"/>
              </a:rPr>
              <a:t>12</a:t>
            </a:r>
          </a:p>
        </p:txBody>
      </p:sp>
      <p:sp>
        <p:nvSpPr>
          <p:cNvPr id="15" name="TextBox 15"/>
          <p:cNvSpPr txBox="1"/>
          <p:nvPr/>
        </p:nvSpPr>
        <p:spPr>
          <a:xfrm>
            <a:off x="4724400" y="1835124"/>
            <a:ext cx="6607268" cy="721801"/>
          </a:xfrm>
          <a:prstGeom prst="rect">
            <a:avLst/>
          </a:prstGeom>
        </p:spPr>
        <p:txBody>
          <a:bodyPr wrap="square" lIns="0" tIns="0" rIns="0" bIns="0" rtlCol="0" anchor="t">
            <a:spAutoFit/>
          </a:bodyPr>
          <a:lstStyle/>
          <a:p>
            <a:pPr algn="ctr">
              <a:lnSpc>
                <a:spcPts val="6335"/>
              </a:lnSpc>
            </a:pPr>
            <a:r>
              <a:rPr lang="en-US" sz="3200" spc="238" dirty="0">
                <a:solidFill>
                  <a:srgbClr val="0000FF"/>
                </a:solidFill>
                <a:latin typeface="Open Sans Bold"/>
              </a:rPr>
              <a:t>1.2.1. </a:t>
            </a:r>
            <a:r>
              <a:rPr lang="en-US" sz="3200" spc="238" dirty="0" err="1">
                <a:solidFill>
                  <a:srgbClr val="0000FF"/>
                </a:solidFill>
                <a:latin typeface="Open Sans Bold"/>
              </a:rPr>
              <a:t>KẾ</a:t>
            </a:r>
            <a:r>
              <a:rPr lang="en-US" sz="3200" spc="238" dirty="0">
                <a:solidFill>
                  <a:srgbClr val="0000FF"/>
                </a:solidFill>
                <a:latin typeface="Open Sans Bold"/>
              </a:rPr>
              <a:t> HOẠCH NĂM HỌC</a:t>
            </a:r>
          </a:p>
        </p:txBody>
      </p:sp>
      <p:pic>
        <p:nvPicPr>
          <p:cNvPr id="16" name="Picture 16"/>
          <p:cNvPicPr>
            <a:picLocks noChangeAspect="1"/>
          </p:cNvPicPr>
          <p:nvPr/>
        </p:nvPicPr>
        <p:blipFill>
          <a:blip r:embed="rId9" cstate="print">
            <a:alphaModFix amt="14000"/>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H="1" flipV="1">
            <a:off x="14173200" y="-256759"/>
            <a:ext cx="4114800" cy="41148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1000"/>
          </a:stretch>
        </a:blipFill>
        <a:effectLst/>
      </p:bgPr>
    </p:bg>
    <p:spTree>
      <p:nvGrpSpPr>
        <p:cNvPr id="1" name=""/>
        <p:cNvGrpSpPr/>
        <p:nvPr/>
      </p:nvGrpSpPr>
      <p:grpSpPr>
        <a:xfrm>
          <a:off x="0" y="0"/>
          <a:ext cx="0" cy="0"/>
          <a:chOff x="0" y="0"/>
          <a:chExt cx="0" cy="0"/>
        </a:xfrm>
      </p:grpSpPr>
      <p:grpSp>
        <p:nvGrpSpPr>
          <p:cNvPr id="2" name="Group 2"/>
          <p:cNvGrpSpPr/>
          <p:nvPr/>
        </p:nvGrpSpPr>
        <p:grpSpPr>
          <a:xfrm>
            <a:off x="-1165673" y="1747590"/>
            <a:ext cx="19807606" cy="8454248"/>
            <a:chOff x="0" y="0"/>
            <a:chExt cx="5405257" cy="1498794"/>
          </a:xfrm>
        </p:grpSpPr>
        <p:sp>
          <p:nvSpPr>
            <p:cNvPr id="3" name="Freeform 3"/>
            <p:cNvSpPr/>
            <p:nvPr/>
          </p:nvSpPr>
          <p:spPr>
            <a:xfrm>
              <a:off x="0" y="0"/>
              <a:ext cx="5405257" cy="1498794"/>
            </a:xfrm>
            <a:custGeom>
              <a:avLst/>
              <a:gdLst/>
              <a:ahLst/>
              <a:cxnLst/>
              <a:rect l="l" t="t" r="r" b="b"/>
              <a:pathLst>
                <a:path w="5405257" h="1498794">
                  <a:moveTo>
                    <a:pt x="0" y="0"/>
                  </a:moveTo>
                  <a:lnTo>
                    <a:pt x="5405257" y="0"/>
                  </a:lnTo>
                  <a:lnTo>
                    <a:pt x="5405257" y="1498794"/>
                  </a:lnTo>
                  <a:lnTo>
                    <a:pt x="0" y="1498794"/>
                  </a:lnTo>
                  <a:close/>
                </a:path>
              </a:pathLst>
            </a:custGeom>
            <a:solidFill>
              <a:srgbClr val="BF45FF">
                <a:alpha val="29804"/>
              </a:srgbClr>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295400" y="1257300"/>
            <a:ext cx="1553742" cy="1553742"/>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412209" y="1257300"/>
            <a:ext cx="1553742" cy="1553742"/>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430000" y="1235391"/>
            <a:ext cx="1553742" cy="1553742"/>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3584823">
            <a:off x="-2598729" y="-7160852"/>
            <a:ext cx="7847738" cy="11182011"/>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7160082">
            <a:off x="14364131" y="-6241657"/>
            <a:ext cx="7847738" cy="1118201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30748" t="15298" r="8905"/>
          <a:stretch>
            <a:fillRect/>
          </a:stretch>
        </p:blipFill>
        <p:spPr>
          <a:xfrm rot="9648932">
            <a:off x="-3546522" y="-3836697"/>
            <a:ext cx="7989835" cy="5635346"/>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30748" t="15298" r="8905"/>
          <a:stretch>
            <a:fillRect/>
          </a:stretch>
        </p:blipFill>
        <p:spPr>
          <a:xfrm rot="-9712112" flipH="1">
            <a:off x="13695622" y="-3574582"/>
            <a:ext cx="7989835" cy="5635346"/>
          </a:xfrm>
          <a:prstGeom prst="rect">
            <a:avLst/>
          </a:prstGeom>
        </p:spPr>
      </p:pic>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353351" y="1198001"/>
            <a:ext cx="1553742" cy="1553742"/>
          </a:xfrm>
          <a:prstGeom prst="rect">
            <a:avLst/>
          </a:prstGeom>
        </p:spPr>
      </p:pic>
      <p:sp>
        <p:nvSpPr>
          <p:cNvPr id="13" name="TextBox 13"/>
          <p:cNvSpPr txBox="1"/>
          <p:nvPr/>
        </p:nvSpPr>
        <p:spPr>
          <a:xfrm>
            <a:off x="502127" y="3204725"/>
            <a:ext cx="3600066" cy="5539978"/>
          </a:xfrm>
          <a:prstGeom prst="rect">
            <a:avLst/>
          </a:prstGeom>
        </p:spPr>
        <p:txBody>
          <a:bodyPr lIns="0" tIns="0" rIns="0" bIns="0" rtlCol="0" anchor="t">
            <a:spAutoFit/>
          </a:bodyPr>
          <a:lstStyle/>
          <a:p>
            <a:pPr algn="just">
              <a:spcBef>
                <a:spcPts val="600"/>
              </a:spcBef>
              <a:spcAft>
                <a:spcPts val="600"/>
              </a:spcAft>
            </a:pP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hiện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mục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tiêu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nuôi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dưỡng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chăm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sóc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giáo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dục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cụ</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phù</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hợp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sự</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phát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triển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trẻ</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theo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đoạn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hoạch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năm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học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chủ</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đề</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tháng</a:t>
            </a:r>
            <a:endParaRPr lang="en-US" sz="3600" dirty="0">
              <a:latin typeface="Arial" panose="020B0604020202020204" pitchFamily="34" charset="0"/>
              <a:cs typeface="Arial" panose="020B0604020202020204" pitchFamily="34" charset="0"/>
            </a:endParaRPr>
          </a:p>
        </p:txBody>
      </p:sp>
      <p:sp>
        <p:nvSpPr>
          <p:cNvPr id="14" name="TextBox 14"/>
          <p:cNvSpPr txBox="1"/>
          <p:nvPr/>
        </p:nvSpPr>
        <p:spPr>
          <a:xfrm>
            <a:off x="4820071" y="2826148"/>
            <a:ext cx="5016289" cy="6647974"/>
          </a:xfrm>
          <a:prstGeom prst="rect">
            <a:avLst/>
          </a:prstGeom>
        </p:spPr>
        <p:txBody>
          <a:bodyPr wrap="square" lIns="0" tIns="0" rIns="0" bIns="0" rtlCol="0" anchor="t">
            <a:spAutoFit/>
          </a:bodyPr>
          <a:lstStyle/>
          <a:p>
            <a:pPr algn="just">
              <a:spcBef>
                <a:spcPts val="600"/>
              </a:spcBef>
              <a:spcAft>
                <a:spcPts val="600"/>
              </a:spcAft>
            </a:pP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hiện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nội</a:t>
            </a:r>
            <a:r>
              <a:rPr lang="en-US" sz="3600" dirty="0">
                <a:latin typeface="Arial" panose="020B0604020202020204" pitchFamily="34" charset="0"/>
                <a:cs typeface="Arial" panose="020B0604020202020204" pitchFamily="34" charset="0"/>
              </a:rPr>
              <a:t> dung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hoạt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nuôi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dưỡng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chăm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sóc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giáo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dục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phù</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hợp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hiểu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cầu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hứng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thú</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năng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trẻ</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tuổi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điều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kiện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thực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tế</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địa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phương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cơ</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sở</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giáo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dục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mầm</a:t>
            </a:r>
            <a:r>
              <a:rPr lang="en-US" sz="3600" dirty="0">
                <a:latin typeface="Arial" panose="020B0604020202020204" pitchFamily="34" charset="0"/>
                <a:cs typeface="Arial" panose="020B0604020202020204" pitchFamily="34" charset="0"/>
              </a:rPr>
              <a:t> non, </a:t>
            </a:r>
            <a:r>
              <a:rPr lang="en-US" sz="3600" dirty="0" err="1">
                <a:latin typeface="Arial" panose="020B0604020202020204" pitchFamily="34" charset="0"/>
                <a:cs typeface="Arial" panose="020B0604020202020204" pitchFamily="34" charset="0"/>
              </a:rPr>
              <a:t>nhóm</a:t>
            </a:r>
            <a:r>
              <a:rPr lang="en-US" sz="3600" dirty="0">
                <a:latin typeface="Arial" panose="020B0604020202020204" pitchFamily="34" charset="0"/>
                <a:cs typeface="Arial" panose="020B0604020202020204" pitchFamily="34" charset="0"/>
              </a:rPr>
              <a:t> / </a:t>
            </a:r>
            <a:r>
              <a:rPr lang="en-US" sz="3600" dirty="0" err="1">
                <a:latin typeface="Arial" panose="020B0604020202020204" pitchFamily="34" charset="0"/>
                <a:cs typeface="Arial" panose="020B0604020202020204" pitchFamily="34" charset="0"/>
              </a:rPr>
              <a:t>lớp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phù</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hợp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hoạch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năm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học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chủ</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đề</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tháng</a:t>
            </a:r>
            <a:r>
              <a:rPr lang="en-US" sz="3600" dirty="0">
                <a:latin typeface="Arial" panose="020B0604020202020204" pitchFamily="34" charset="0"/>
                <a:cs typeface="Arial" panose="020B0604020202020204" pitchFamily="34" charset="0"/>
              </a:rPr>
              <a:t>.</a:t>
            </a:r>
          </a:p>
        </p:txBody>
      </p:sp>
      <p:sp>
        <p:nvSpPr>
          <p:cNvPr id="15" name="TextBox 15"/>
          <p:cNvSpPr txBox="1"/>
          <p:nvPr/>
        </p:nvSpPr>
        <p:spPr>
          <a:xfrm>
            <a:off x="10414159" y="2794186"/>
            <a:ext cx="3835241" cy="6093976"/>
          </a:xfrm>
          <a:prstGeom prst="rect">
            <a:avLst/>
          </a:prstGeom>
        </p:spPr>
        <p:txBody>
          <a:bodyPr wrap="square" lIns="0" tIns="0" rIns="0" bIns="0" rtlCol="0" anchor="t">
            <a:spAutoFit/>
          </a:bodyPr>
          <a:lstStyle/>
          <a:p>
            <a:pPr algn="just">
              <a:spcBef>
                <a:spcPts val="600"/>
              </a:spcBef>
              <a:spcAft>
                <a:spcPts val="600"/>
              </a:spcAft>
            </a:pP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điều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chỉnh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phù</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hợp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thực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tế</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điều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chỉnh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phù</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hợp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cầu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hứng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thú</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năng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trẻ</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hoàn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cảnh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thực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tế</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tình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dinh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dưỡng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khoẻ</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trẻ</a:t>
            </a:r>
            <a:r>
              <a:rPr lang="en-US" sz="3600" dirty="0">
                <a:latin typeface="Arial" panose="020B0604020202020204" pitchFamily="34" charset="0"/>
                <a:cs typeface="Arial" panose="020B0604020202020204" pitchFamily="34" charset="0"/>
              </a:rPr>
              <a:t>.</a:t>
            </a:r>
          </a:p>
        </p:txBody>
      </p:sp>
      <p:sp>
        <p:nvSpPr>
          <p:cNvPr id="16" name="TextBox 16"/>
          <p:cNvSpPr txBox="1"/>
          <p:nvPr/>
        </p:nvSpPr>
        <p:spPr>
          <a:xfrm>
            <a:off x="14761988" y="3105993"/>
            <a:ext cx="2735651" cy="3323987"/>
          </a:xfrm>
          <a:prstGeom prst="rect">
            <a:avLst/>
          </a:prstGeom>
        </p:spPr>
        <p:txBody>
          <a:bodyPr wrap="square" lIns="0" tIns="0" rIns="0" bIns="0" rtlCol="0" anchor="t">
            <a:spAutoFit/>
          </a:bodyPr>
          <a:lstStyle/>
          <a:p>
            <a:pPr algn="just">
              <a:spcBef>
                <a:spcPts val="600"/>
              </a:spcBef>
              <a:spcAft>
                <a:spcPts val="600"/>
              </a:spcAft>
            </a:pP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hiện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hợp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hoà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giữa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nuôi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dưỡng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chăm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sóc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giáo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dục</a:t>
            </a:r>
            <a:r>
              <a:rPr lang="en-US" sz="3600" dirty="0">
                <a:latin typeface="Arial" panose="020B0604020202020204" pitchFamily="34" charset="0"/>
                <a:cs typeface="Arial" panose="020B0604020202020204" pitchFamily="34" charset="0"/>
              </a:rPr>
              <a:t>.</a:t>
            </a:r>
          </a:p>
        </p:txBody>
      </p:sp>
      <p:sp>
        <p:nvSpPr>
          <p:cNvPr id="17" name="TextBox 17"/>
          <p:cNvSpPr txBox="1"/>
          <p:nvPr/>
        </p:nvSpPr>
        <p:spPr>
          <a:xfrm>
            <a:off x="1590709" y="1606783"/>
            <a:ext cx="963124" cy="853567"/>
          </a:xfrm>
          <a:prstGeom prst="rect">
            <a:avLst/>
          </a:prstGeom>
        </p:spPr>
        <p:txBody>
          <a:bodyPr lIns="0" tIns="0" rIns="0" bIns="0" rtlCol="0" anchor="t">
            <a:spAutoFit/>
          </a:bodyPr>
          <a:lstStyle/>
          <a:p>
            <a:pPr algn="ctr">
              <a:lnSpc>
                <a:spcPts val="7264"/>
              </a:lnSpc>
            </a:pPr>
            <a:r>
              <a:rPr lang="en-US" sz="5188" b="1">
                <a:solidFill>
                  <a:srgbClr val="FFFFFF"/>
                </a:solidFill>
                <a:latin typeface="Mokoto"/>
              </a:rPr>
              <a:t>13</a:t>
            </a:r>
          </a:p>
        </p:txBody>
      </p:sp>
      <p:sp>
        <p:nvSpPr>
          <p:cNvPr id="18" name="TextBox 18"/>
          <p:cNvSpPr txBox="1"/>
          <p:nvPr/>
        </p:nvSpPr>
        <p:spPr>
          <a:xfrm>
            <a:off x="6652360" y="1566677"/>
            <a:ext cx="1073440" cy="853567"/>
          </a:xfrm>
          <a:prstGeom prst="rect">
            <a:avLst/>
          </a:prstGeom>
        </p:spPr>
        <p:txBody>
          <a:bodyPr lIns="0" tIns="0" rIns="0" bIns="0" rtlCol="0" anchor="t">
            <a:spAutoFit/>
          </a:bodyPr>
          <a:lstStyle/>
          <a:p>
            <a:pPr algn="ctr">
              <a:lnSpc>
                <a:spcPts val="7264"/>
              </a:lnSpc>
            </a:pPr>
            <a:r>
              <a:rPr lang="en-US" sz="5188" b="1">
                <a:solidFill>
                  <a:srgbClr val="FFFFFF"/>
                </a:solidFill>
                <a:latin typeface="Mokoto"/>
              </a:rPr>
              <a:t>14</a:t>
            </a:r>
          </a:p>
        </p:txBody>
      </p:sp>
      <p:sp>
        <p:nvSpPr>
          <p:cNvPr id="19" name="TextBox 19"/>
          <p:cNvSpPr txBox="1"/>
          <p:nvPr/>
        </p:nvSpPr>
        <p:spPr>
          <a:xfrm>
            <a:off x="15544800" y="1477332"/>
            <a:ext cx="1112214" cy="878317"/>
          </a:xfrm>
          <a:prstGeom prst="rect">
            <a:avLst/>
          </a:prstGeom>
        </p:spPr>
        <p:txBody>
          <a:bodyPr lIns="0" tIns="0" rIns="0" bIns="0" rtlCol="0" anchor="t">
            <a:spAutoFit/>
          </a:bodyPr>
          <a:lstStyle/>
          <a:p>
            <a:pPr algn="ctr">
              <a:lnSpc>
                <a:spcPts val="7526"/>
              </a:lnSpc>
            </a:pPr>
            <a:r>
              <a:rPr lang="en-US" sz="5376" b="1" dirty="0">
                <a:solidFill>
                  <a:srgbClr val="FFFFFF"/>
                </a:solidFill>
                <a:latin typeface="Mokoto"/>
              </a:rPr>
              <a:t>16</a:t>
            </a:r>
          </a:p>
        </p:txBody>
      </p:sp>
      <p:sp>
        <p:nvSpPr>
          <p:cNvPr id="20" name="TextBox 20"/>
          <p:cNvSpPr txBox="1"/>
          <p:nvPr/>
        </p:nvSpPr>
        <p:spPr>
          <a:xfrm>
            <a:off x="11615246" y="1529286"/>
            <a:ext cx="1073440" cy="853567"/>
          </a:xfrm>
          <a:prstGeom prst="rect">
            <a:avLst/>
          </a:prstGeom>
        </p:spPr>
        <p:txBody>
          <a:bodyPr lIns="0" tIns="0" rIns="0" bIns="0" rtlCol="0" anchor="t">
            <a:spAutoFit/>
          </a:bodyPr>
          <a:lstStyle/>
          <a:p>
            <a:pPr algn="ctr">
              <a:lnSpc>
                <a:spcPts val="7264"/>
              </a:lnSpc>
            </a:pPr>
            <a:r>
              <a:rPr lang="en-US" sz="5188" b="1" dirty="0">
                <a:solidFill>
                  <a:srgbClr val="FFFFFF"/>
                </a:solidFill>
                <a:latin typeface="Mokoto"/>
              </a:rPr>
              <a:t>15</a:t>
            </a:r>
          </a:p>
        </p:txBody>
      </p:sp>
      <p:sp>
        <p:nvSpPr>
          <p:cNvPr id="23" name="TextBox 23"/>
          <p:cNvSpPr txBox="1"/>
          <p:nvPr/>
        </p:nvSpPr>
        <p:spPr>
          <a:xfrm>
            <a:off x="3613062" y="476200"/>
            <a:ext cx="11065283" cy="721801"/>
          </a:xfrm>
          <a:prstGeom prst="rect">
            <a:avLst/>
          </a:prstGeom>
        </p:spPr>
        <p:txBody>
          <a:bodyPr lIns="0" tIns="0" rIns="0" bIns="0" rtlCol="0" anchor="t">
            <a:spAutoFit/>
          </a:bodyPr>
          <a:lstStyle/>
          <a:p>
            <a:pPr algn="ctr">
              <a:lnSpc>
                <a:spcPts val="6335"/>
              </a:lnSpc>
            </a:pPr>
            <a:r>
              <a:rPr lang="en-US" sz="3500" spc="238" dirty="0">
                <a:solidFill>
                  <a:srgbClr val="0000FF"/>
                </a:solidFill>
                <a:latin typeface="Open Sans Bold"/>
              </a:rPr>
              <a:t>1.2.2. </a:t>
            </a:r>
            <a:r>
              <a:rPr lang="en-US" sz="3500" spc="238" dirty="0" err="1">
                <a:solidFill>
                  <a:srgbClr val="0000FF"/>
                </a:solidFill>
                <a:latin typeface="Open Sans Bold"/>
              </a:rPr>
              <a:t>KẾ</a:t>
            </a:r>
            <a:r>
              <a:rPr lang="en-US" sz="3500" spc="238" dirty="0">
                <a:solidFill>
                  <a:srgbClr val="0000FF"/>
                </a:solidFill>
                <a:latin typeface="Open Sans Bold"/>
              </a:rPr>
              <a:t> HOẠCH CHỦ ĐỀ/ THÁNG/ TUẦN</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1000"/>
          </a:stretch>
        </a:blipFill>
        <a:effectLst/>
      </p:bgPr>
    </p:bg>
    <p:spTree>
      <p:nvGrpSpPr>
        <p:cNvPr id="1" name=""/>
        <p:cNvGrpSpPr/>
        <p:nvPr/>
      </p:nvGrpSpPr>
      <p:grpSpPr>
        <a:xfrm>
          <a:off x="0" y="0"/>
          <a:ext cx="0" cy="0"/>
          <a:chOff x="0" y="0"/>
          <a:chExt cx="0" cy="0"/>
        </a:xfrm>
      </p:grpSpPr>
      <p:grpSp>
        <p:nvGrpSpPr>
          <p:cNvPr id="3" name="Group 3"/>
          <p:cNvGrpSpPr/>
          <p:nvPr/>
        </p:nvGrpSpPr>
        <p:grpSpPr>
          <a:xfrm>
            <a:off x="1770937" y="2985209"/>
            <a:ext cx="2571750" cy="2571750"/>
            <a:chOff x="0" y="0"/>
            <a:chExt cx="3429000" cy="3429000"/>
          </a:xfrm>
        </p:grpSpPr>
        <p:grpSp>
          <p:nvGrpSpPr>
            <p:cNvPr id="4" name="Group 4"/>
            <p:cNvGrpSpPr>
              <a:grpSpLocks noChangeAspect="1"/>
            </p:cNvGrpSpPr>
            <p:nvPr/>
          </p:nvGrpSpPr>
          <p:grpSpPr>
            <a:xfrm>
              <a:off x="0" y="0"/>
              <a:ext cx="3429000" cy="3429000"/>
              <a:chOff x="0" y="0"/>
              <a:chExt cx="2540000" cy="2540000"/>
            </a:xfrm>
          </p:grpSpPr>
          <p:sp>
            <p:nvSpPr>
              <p:cNvPr id="5" name="Freeform 5"/>
              <p:cNvSpPr/>
              <p:nvPr/>
            </p:nvSpPr>
            <p:spPr>
              <a:xfrm>
                <a:off x="-62725" y="-2035"/>
                <a:ext cx="2665449" cy="2544070"/>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433835"/>
                    </a:lnTo>
                    <a:cubicBezTo>
                      <a:pt x="1032372" y="432492"/>
                      <a:pt x="754258" y="591957"/>
                      <a:pt x="603692" y="851849"/>
                    </a:cubicBezTo>
                    <a:cubicBezTo>
                      <a:pt x="453127" y="1111741"/>
                      <a:pt x="453127" y="1432329"/>
                      <a:pt x="603692" y="1692221"/>
                    </a:cubicBezTo>
                    <a:cubicBezTo>
                      <a:pt x="754258" y="1952113"/>
                      <a:pt x="1032372" y="2111578"/>
                      <a:pt x="1332725" y="2110235"/>
                    </a:cubicBezTo>
                    <a:cubicBezTo>
                      <a:pt x="1633078" y="2111578"/>
                      <a:pt x="1911192" y="1952113"/>
                      <a:pt x="2061758" y="1692221"/>
                    </a:cubicBezTo>
                    <a:cubicBezTo>
                      <a:pt x="2212323" y="1432329"/>
                      <a:pt x="2212323" y="1111741"/>
                      <a:pt x="2061758" y="851849"/>
                    </a:cubicBezTo>
                    <a:cubicBezTo>
                      <a:pt x="1911192" y="591957"/>
                      <a:pt x="1633078" y="432492"/>
                      <a:pt x="1332725" y="433835"/>
                    </a:cubicBezTo>
                    <a:close/>
                  </a:path>
                </a:pathLst>
              </a:custGeom>
              <a:solidFill>
                <a:srgbClr val="494F56"/>
              </a:solidFill>
            </p:spPr>
          </p:sp>
          <p:sp>
            <p:nvSpPr>
              <p:cNvPr id="6" name="Freeform 6"/>
              <p:cNvSpPr/>
              <p:nvPr/>
            </p:nvSpPr>
            <p:spPr>
              <a:xfrm>
                <a:off x="558997" y="10740"/>
                <a:ext cx="2059572" cy="2614119"/>
              </a:xfrm>
              <a:custGeom>
                <a:avLst/>
                <a:gdLst/>
                <a:ahLst/>
                <a:cxnLst/>
                <a:rect l="l" t="t" r="r" b="b"/>
                <a:pathLst>
                  <a:path w="2059572" h="2614119">
                    <a:moveTo>
                      <a:pt x="971123" y="16184"/>
                    </a:moveTo>
                    <a:cubicBezTo>
                      <a:pt x="1456739" y="117802"/>
                      <a:pt x="1838718" y="492901"/>
                      <a:pt x="1949145" y="976589"/>
                    </a:cubicBezTo>
                    <a:cubicBezTo>
                      <a:pt x="2059573" y="1460277"/>
                      <a:pt x="1878227" y="1963984"/>
                      <a:pt x="1484827" y="2266284"/>
                    </a:cubicBezTo>
                    <a:cubicBezTo>
                      <a:pt x="1091427" y="2568583"/>
                      <a:pt x="558010" y="2614119"/>
                      <a:pt x="119063" y="2382873"/>
                    </a:cubicBezTo>
                    <a:cubicBezTo>
                      <a:pt x="50455" y="2347121"/>
                      <a:pt x="6222" y="2277392"/>
                      <a:pt x="3111" y="2200090"/>
                    </a:cubicBezTo>
                    <a:cubicBezTo>
                      <a:pt x="0" y="2122788"/>
                      <a:pt x="38488" y="2049730"/>
                      <a:pt x="104001" y="2008581"/>
                    </a:cubicBezTo>
                    <a:cubicBezTo>
                      <a:pt x="169514" y="1967431"/>
                      <a:pt x="252038" y="1964480"/>
                      <a:pt x="320323" y="2000845"/>
                    </a:cubicBezTo>
                    <a:cubicBezTo>
                      <a:pt x="610027" y="2153467"/>
                      <a:pt x="962083" y="2123413"/>
                      <a:pt x="1221727" y="1923896"/>
                    </a:cubicBezTo>
                    <a:cubicBezTo>
                      <a:pt x="1481371" y="1724378"/>
                      <a:pt x="1601059" y="1391931"/>
                      <a:pt x="1528177" y="1072697"/>
                    </a:cubicBezTo>
                    <a:cubicBezTo>
                      <a:pt x="1455295" y="753463"/>
                      <a:pt x="1203189" y="505898"/>
                      <a:pt x="882683" y="438830"/>
                    </a:cubicBezTo>
                    <a:cubicBezTo>
                      <a:pt x="806888" y="423323"/>
                      <a:pt x="745184" y="368447"/>
                      <a:pt x="720935" y="294981"/>
                    </a:cubicBezTo>
                    <a:cubicBezTo>
                      <a:pt x="696686" y="221515"/>
                      <a:pt x="713600" y="140690"/>
                      <a:pt x="765270" y="83111"/>
                    </a:cubicBezTo>
                    <a:cubicBezTo>
                      <a:pt x="816941" y="25531"/>
                      <a:pt x="895471" y="0"/>
                      <a:pt x="971123" y="16184"/>
                    </a:cubicBezTo>
                    <a:close/>
                  </a:path>
                </a:pathLst>
              </a:custGeom>
              <a:solidFill>
                <a:srgbClr val="6CE5E8"/>
              </a:solidFill>
            </p:spPr>
          </p:sp>
        </p:grpSp>
      </p:grpSp>
      <p:grpSp>
        <p:nvGrpSpPr>
          <p:cNvPr id="7" name="Group 7"/>
          <p:cNvGrpSpPr/>
          <p:nvPr/>
        </p:nvGrpSpPr>
        <p:grpSpPr>
          <a:xfrm>
            <a:off x="1770937" y="6256760"/>
            <a:ext cx="2571750" cy="2571750"/>
            <a:chOff x="0" y="0"/>
            <a:chExt cx="3429000" cy="3429000"/>
          </a:xfrm>
        </p:grpSpPr>
        <p:grpSp>
          <p:nvGrpSpPr>
            <p:cNvPr id="8" name="Group 8"/>
            <p:cNvGrpSpPr>
              <a:grpSpLocks noChangeAspect="1"/>
            </p:cNvGrpSpPr>
            <p:nvPr/>
          </p:nvGrpSpPr>
          <p:grpSpPr>
            <a:xfrm>
              <a:off x="0" y="0"/>
              <a:ext cx="3429000" cy="3429000"/>
              <a:chOff x="0" y="0"/>
              <a:chExt cx="2540000" cy="2540000"/>
            </a:xfrm>
          </p:grpSpPr>
          <p:sp>
            <p:nvSpPr>
              <p:cNvPr id="9" name="Freeform 9"/>
              <p:cNvSpPr/>
              <p:nvPr/>
            </p:nvSpPr>
            <p:spPr>
              <a:xfrm>
                <a:off x="-62725" y="-2035"/>
                <a:ext cx="2665449" cy="2544070"/>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433835"/>
                    </a:lnTo>
                    <a:cubicBezTo>
                      <a:pt x="1032372" y="432492"/>
                      <a:pt x="754258" y="591957"/>
                      <a:pt x="603692" y="851849"/>
                    </a:cubicBezTo>
                    <a:cubicBezTo>
                      <a:pt x="453127" y="1111741"/>
                      <a:pt x="453127" y="1432329"/>
                      <a:pt x="603692" y="1692221"/>
                    </a:cubicBezTo>
                    <a:cubicBezTo>
                      <a:pt x="754258" y="1952113"/>
                      <a:pt x="1032372" y="2111578"/>
                      <a:pt x="1332725" y="2110235"/>
                    </a:cubicBezTo>
                    <a:cubicBezTo>
                      <a:pt x="1633078" y="2111578"/>
                      <a:pt x="1911192" y="1952113"/>
                      <a:pt x="2061758" y="1692221"/>
                    </a:cubicBezTo>
                    <a:cubicBezTo>
                      <a:pt x="2212323" y="1432329"/>
                      <a:pt x="2212323" y="1111741"/>
                      <a:pt x="2061758" y="851849"/>
                    </a:cubicBezTo>
                    <a:cubicBezTo>
                      <a:pt x="1911192" y="591957"/>
                      <a:pt x="1633078" y="432492"/>
                      <a:pt x="1332725" y="433835"/>
                    </a:cubicBezTo>
                    <a:close/>
                  </a:path>
                </a:pathLst>
              </a:custGeom>
              <a:solidFill>
                <a:srgbClr val="494F56"/>
              </a:solidFill>
            </p:spPr>
          </p:sp>
          <p:sp>
            <p:nvSpPr>
              <p:cNvPr id="10" name="Freeform 10"/>
              <p:cNvSpPr/>
              <p:nvPr/>
            </p:nvSpPr>
            <p:spPr>
              <a:xfrm>
                <a:off x="1255683" y="10740"/>
                <a:ext cx="1358595" cy="2142337"/>
              </a:xfrm>
              <a:custGeom>
                <a:avLst/>
                <a:gdLst/>
                <a:ahLst/>
                <a:cxnLst/>
                <a:rect l="l" t="t" r="r" b="b"/>
                <a:pathLst>
                  <a:path w="1358595" h="2142337">
                    <a:moveTo>
                      <a:pt x="274437" y="16184"/>
                    </a:moveTo>
                    <a:cubicBezTo>
                      <a:pt x="706021" y="106495"/>
                      <a:pt x="1059875" y="414199"/>
                      <a:pt x="1209236" y="829063"/>
                    </a:cubicBezTo>
                    <a:cubicBezTo>
                      <a:pt x="1358596" y="1243926"/>
                      <a:pt x="1282084" y="1706572"/>
                      <a:pt x="1007110" y="2051259"/>
                    </a:cubicBezTo>
                    <a:cubicBezTo>
                      <a:pt x="959134" y="2111952"/>
                      <a:pt x="882352" y="2142337"/>
                      <a:pt x="805836" y="2130907"/>
                    </a:cubicBezTo>
                    <a:cubicBezTo>
                      <a:pt x="729321" y="2119478"/>
                      <a:pt x="664769" y="2067982"/>
                      <a:pt x="636624" y="1995919"/>
                    </a:cubicBezTo>
                    <a:cubicBezTo>
                      <a:pt x="608480" y="1923855"/>
                      <a:pt x="621044" y="1842241"/>
                      <a:pt x="669560" y="1781979"/>
                    </a:cubicBezTo>
                    <a:cubicBezTo>
                      <a:pt x="851043" y="1554486"/>
                      <a:pt x="901541" y="1249140"/>
                      <a:pt x="802963" y="975330"/>
                    </a:cubicBezTo>
                    <a:cubicBezTo>
                      <a:pt x="704386" y="701520"/>
                      <a:pt x="470841" y="498435"/>
                      <a:pt x="185997" y="438830"/>
                    </a:cubicBezTo>
                    <a:cubicBezTo>
                      <a:pt x="110202" y="423323"/>
                      <a:pt x="48498" y="368447"/>
                      <a:pt x="24249" y="294981"/>
                    </a:cubicBezTo>
                    <a:cubicBezTo>
                      <a:pt x="0" y="221515"/>
                      <a:pt x="16914" y="140690"/>
                      <a:pt x="68584" y="83111"/>
                    </a:cubicBezTo>
                    <a:cubicBezTo>
                      <a:pt x="120255" y="25531"/>
                      <a:pt x="198785" y="0"/>
                      <a:pt x="274437" y="16184"/>
                    </a:cubicBezTo>
                    <a:close/>
                  </a:path>
                </a:pathLst>
              </a:custGeom>
              <a:solidFill>
                <a:srgbClr val="6CE5E8"/>
              </a:solidFill>
            </p:spPr>
          </p:sp>
        </p:grpSp>
      </p:grpSp>
      <p:sp>
        <p:nvSpPr>
          <p:cNvPr id="11" name="TextBox 11"/>
          <p:cNvSpPr txBox="1"/>
          <p:nvPr/>
        </p:nvSpPr>
        <p:spPr>
          <a:xfrm>
            <a:off x="5105400" y="1790700"/>
            <a:ext cx="6485427" cy="582211"/>
          </a:xfrm>
          <a:prstGeom prst="rect">
            <a:avLst/>
          </a:prstGeom>
        </p:spPr>
        <p:txBody>
          <a:bodyPr lIns="0" tIns="0" rIns="0" bIns="0" rtlCol="0" anchor="t">
            <a:spAutoFit/>
          </a:bodyPr>
          <a:lstStyle/>
          <a:p>
            <a:pPr algn="ctr">
              <a:lnSpc>
                <a:spcPts val="4900"/>
              </a:lnSpc>
            </a:pPr>
            <a:r>
              <a:rPr lang="en-US" sz="3800" b="1" dirty="0">
                <a:solidFill>
                  <a:srgbClr val="060FBA"/>
                </a:solidFill>
                <a:latin typeface="Arial" pitchFamily="34" charset="0"/>
                <a:cs typeface="Arial" pitchFamily="34" charset="0"/>
              </a:rPr>
              <a:t>1.2.3. </a:t>
            </a:r>
            <a:r>
              <a:rPr lang="en-US" sz="3800" b="1" dirty="0" err="1">
                <a:solidFill>
                  <a:srgbClr val="060FBA"/>
                </a:solidFill>
                <a:latin typeface="Arial" pitchFamily="34" charset="0"/>
                <a:cs typeface="Arial" pitchFamily="34" charset="0"/>
              </a:rPr>
              <a:t>KẾ</a:t>
            </a:r>
            <a:r>
              <a:rPr lang="en-US" sz="3800" b="1" dirty="0">
                <a:solidFill>
                  <a:srgbClr val="060FBA"/>
                </a:solidFill>
                <a:latin typeface="Arial" pitchFamily="34" charset="0"/>
                <a:cs typeface="Arial" pitchFamily="34" charset="0"/>
              </a:rPr>
              <a:t> HOẠCH NGÀY</a:t>
            </a:r>
          </a:p>
        </p:txBody>
      </p:sp>
      <p:sp>
        <p:nvSpPr>
          <p:cNvPr id="13" name="TextBox 13"/>
          <p:cNvSpPr txBox="1"/>
          <p:nvPr/>
        </p:nvSpPr>
        <p:spPr>
          <a:xfrm>
            <a:off x="4884888" y="3619500"/>
            <a:ext cx="10888512" cy="1500411"/>
          </a:xfrm>
          <a:prstGeom prst="rect">
            <a:avLst/>
          </a:prstGeom>
        </p:spPr>
        <p:txBody>
          <a:bodyPr wrap="square" lIns="0" tIns="0" rIns="0" bIns="0" rtlCol="0" anchor="t">
            <a:spAutoFit/>
          </a:bodyPr>
          <a:lstStyle/>
          <a:p>
            <a:pPr algn="just">
              <a:lnSpc>
                <a:spcPts val="3919"/>
              </a:lnSpc>
              <a:spcBef>
                <a:spcPct val="0"/>
              </a:spcBef>
            </a:pPr>
            <a:r>
              <a:rPr lang="en-US" sz="3800" dirty="0" err="1">
                <a:latin typeface="Arial" panose="020B0604020202020204" pitchFamily="34" charset="0"/>
                <a:cs typeface="Arial" panose="020B0604020202020204" pitchFamily="34" charset="0"/>
              </a:rPr>
              <a:t>Thể</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hiện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cụ</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thể</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nội</a:t>
            </a:r>
            <a:r>
              <a:rPr lang="en-US" sz="3800" dirty="0">
                <a:latin typeface="Arial" panose="020B0604020202020204" pitchFamily="34" charset="0"/>
                <a:cs typeface="Arial" panose="020B0604020202020204" pitchFamily="34" charset="0"/>
              </a:rPr>
              <a:t> dung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hoạt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động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phù</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hợp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với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kế</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hoạch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chủ</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đề</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tháng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tuần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cầu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hứng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thú</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của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trẻ</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hoàn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cảnh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thực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tế</a:t>
            </a:r>
            <a:endParaRPr lang="en-US" sz="3800" dirty="0">
              <a:latin typeface="Arial" panose="020B0604020202020204" pitchFamily="34" charset="0"/>
              <a:cs typeface="Arial" panose="020B0604020202020204" pitchFamily="34" charset="0"/>
            </a:endParaRPr>
          </a:p>
        </p:txBody>
      </p:sp>
      <p:sp>
        <p:nvSpPr>
          <p:cNvPr id="14" name="TextBox 14"/>
          <p:cNvSpPr txBox="1"/>
          <p:nvPr/>
        </p:nvSpPr>
        <p:spPr>
          <a:xfrm>
            <a:off x="4902304" y="6392989"/>
            <a:ext cx="10794895" cy="2000548"/>
          </a:xfrm>
          <a:prstGeom prst="rect">
            <a:avLst/>
          </a:prstGeom>
        </p:spPr>
        <p:txBody>
          <a:bodyPr wrap="square" lIns="0" tIns="0" rIns="0" bIns="0" rtlCol="0" anchor="t">
            <a:spAutoFit/>
          </a:bodyPr>
          <a:lstStyle/>
          <a:p>
            <a:pPr algn="just">
              <a:lnSpc>
                <a:spcPts val="3919"/>
              </a:lnSpc>
              <a:spcBef>
                <a:spcPct val="0"/>
              </a:spcBef>
            </a:pPr>
            <a:r>
              <a:rPr lang="en-US" sz="3800" dirty="0" err="1">
                <a:latin typeface="Arial" panose="020B0604020202020204" pitchFamily="34" charset="0"/>
                <a:cs typeface="Arial" panose="020B0604020202020204" pitchFamily="34" charset="0"/>
              </a:rPr>
              <a:t>Thể</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hiện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nội</a:t>
            </a:r>
            <a:r>
              <a:rPr lang="en-US" sz="3800" dirty="0">
                <a:latin typeface="Arial" panose="020B0604020202020204" pitchFamily="34" charset="0"/>
                <a:cs typeface="Arial" panose="020B0604020202020204" pitchFamily="34" charset="0"/>
              </a:rPr>
              <a:t> dung/ </a:t>
            </a:r>
            <a:r>
              <a:rPr lang="en-US" sz="3800" dirty="0" err="1">
                <a:latin typeface="Arial" panose="020B0604020202020204" pitchFamily="34" charset="0"/>
                <a:cs typeface="Arial" panose="020B0604020202020204" pitchFamily="34" charset="0"/>
              </a:rPr>
              <a:t>hoạt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động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giáo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dục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mang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tính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tích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hợp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tạo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cơ</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hội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trẻ</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được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chơi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khám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phá</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trải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nghiệm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thực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tế</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giải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quyết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vấn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đề</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sáng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tạo</a:t>
            </a:r>
            <a:r>
              <a:rPr lang="en-US" sz="3800" dirty="0">
                <a:latin typeface="Arial" panose="020B0604020202020204" pitchFamily="34" charset="0"/>
                <a:cs typeface="Arial" panose="020B0604020202020204" pitchFamily="34" charset="0"/>
              </a:rPr>
              <a:t>…</a:t>
            </a:r>
          </a:p>
        </p:txBody>
      </p:sp>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2961129" y="8828510"/>
            <a:ext cx="7315200" cy="1316736"/>
          </a:xfrm>
          <a:prstGeom prst="rect">
            <a:avLst/>
          </a:prstGeom>
        </p:spPr>
      </p:pic>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3374013" y="-288036"/>
            <a:ext cx="7315200" cy="1316736"/>
          </a:xfrm>
          <a:prstGeom prst="rect">
            <a:avLst/>
          </a:prstGeom>
        </p:spPr>
      </p:pic>
      <p:sp>
        <p:nvSpPr>
          <p:cNvPr id="18" name="TextBox 18"/>
          <p:cNvSpPr txBox="1"/>
          <p:nvPr/>
        </p:nvSpPr>
        <p:spPr>
          <a:xfrm>
            <a:off x="2500705" y="3785965"/>
            <a:ext cx="1112214" cy="961802"/>
          </a:xfrm>
          <a:prstGeom prst="rect">
            <a:avLst/>
          </a:prstGeom>
        </p:spPr>
        <p:txBody>
          <a:bodyPr lIns="0" tIns="0" rIns="0" bIns="0" rtlCol="0" anchor="t">
            <a:spAutoFit/>
          </a:bodyPr>
          <a:lstStyle/>
          <a:p>
            <a:pPr algn="ctr">
              <a:lnSpc>
                <a:spcPts val="7526"/>
              </a:lnSpc>
            </a:pPr>
            <a:r>
              <a:rPr lang="en-US" sz="5376" b="1">
                <a:latin typeface="Mokoto"/>
              </a:rPr>
              <a:t>17</a:t>
            </a:r>
          </a:p>
        </p:txBody>
      </p:sp>
      <p:sp>
        <p:nvSpPr>
          <p:cNvPr id="19" name="TextBox 19"/>
          <p:cNvSpPr txBox="1"/>
          <p:nvPr/>
        </p:nvSpPr>
        <p:spPr>
          <a:xfrm>
            <a:off x="2500705" y="7109534"/>
            <a:ext cx="1112214" cy="878317"/>
          </a:xfrm>
          <a:prstGeom prst="rect">
            <a:avLst/>
          </a:prstGeom>
        </p:spPr>
        <p:txBody>
          <a:bodyPr lIns="0" tIns="0" rIns="0" bIns="0" rtlCol="0" anchor="t">
            <a:spAutoFit/>
          </a:bodyPr>
          <a:lstStyle/>
          <a:p>
            <a:pPr algn="ctr">
              <a:lnSpc>
                <a:spcPts val="7526"/>
              </a:lnSpc>
            </a:pPr>
            <a:r>
              <a:rPr lang="en-US" sz="5376" b="1">
                <a:latin typeface="Mokoto"/>
              </a:rPr>
              <a:t>18</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1000"/>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857769">
            <a:off x="-1357513" y="-5426742"/>
            <a:ext cx="6295260" cy="8969931"/>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288560">
            <a:off x="14111670" y="6706183"/>
            <a:ext cx="6295260" cy="8969931"/>
          </a:xfrm>
          <a:prstGeom prst="rect">
            <a:avLst/>
          </a:prstGeom>
        </p:spPr>
      </p:pic>
      <p:pic>
        <p:nvPicPr>
          <p:cNvPr id="4" name="Picture 4"/>
          <p:cNvPicPr>
            <a:picLocks noChangeAspect="1"/>
          </p:cNvPicPr>
          <p:nvPr/>
        </p:nvPicPr>
        <p:blipFill>
          <a:blip r:embed="rId7">
            <a:alphaModFix amt="50000"/>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34735" t="10733" r="29922" b="40600"/>
          <a:stretch>
            <a:fillRect/>
          </a:stretch>
        </p:blipFill>
        <p:spPr>
          <a:xfrm rot="9457276">
            <a:off x="-1293120" y="-1331031"/>
            <a:ext cx="6166475" cy="4266850"/>
          </a:xfrm>
          <a:prstGeom prst="rect">
            <a:avLst/>
          </a:prstGeom>
        </p:spPr>
      </p:pic>
      <p:pic>
        <p:nvPicPr>
          <p:cNvPr id="5" name="Picture 5"/>
          <p:cNvPicPr>
            <a:picLocks noChangeAspect="1"/>
          </p:cNvPicPr>
          <p:nvPr/>
        </p:nvPicPr>
        <p:blipFill>
          <a:blip r:embed="rId7">
            <a:alphaModFix amt="50000"/>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34735" t="10733" r="29922" b="40600"/>
          <a:stretch>
            <a:fillRect/>
          </a:stretch>
        </p:blipFill>
        <p:spPr>
          <a:xfrm rot="-2386151">
            <a:off x="13494819" y="8262823"/>
            <a:ext cx="6166475" cy="4266850"/>
          </a:xfrm>
          <a:prstGeom prst="rect">
            <a:avLst/>
          </a:prstGeom>
        </p:spPr>
      </p:pic>
      <p:sp>
        <p:nvSpPr>
          <p:cNvPr id="6" name="TextBox 6"/>
          <p:cNvSpPr txBox="1"/>
          <p:nvPr/>
        </p:nvSpPr>
        <p:spPr>
          <a:xfrm>
            <a:off x="2726177" y="2946061"/>
            <a:ext cx="1270220" cy="793750"/>
          </a:xfrm>
          <a:prstGeom prst="rect">
            <a:avLst/>
          </a:prstGeom>
        </p:spPr>
        <p:txBody>
          <a:bodyPr lIns="0" tIns="0" rIns="0" bIns="0" rtlCol="0" anchor="t">
            <a:spAutoFit/>
          </a:bodyPr>
          <a:lstStyle/>
          <a:p>
            <a:pPr algn="ctr">
              <a:lnSpc>
                <a:spcPts val="5599"/>
              </a:lnSpc>
            </a:pPr>
            <a:r>
              <a:rPr lang="en-US" sz="3999" spc="199" dirty="0">
                <a:solidFill>
                  <a:srgbClr val="BF45FF"/>
                </a:solidFill>
                <a:latin typeface="Cooper Hewitt Bold"/>
              </a:rPr>
              <a:t>19</a:t>
            </a:r>
          </a:p>
        </p:txBody>
      </p:sp>
      <p:sp>
        <p:nvSpPr>
          <p:cNvPr id="7" name="TextBox 7"/>
          <p:cNvSpPr txBox="1"/>
          <p:nvPr/>
        </p:nvSpPr>
        <p:spPr>
          <a:xfrm>
            <a:off x="2726178" y="6634895"/>
            <a:ext cx="1270220" cy="793750"/>
          </a:xfrm>
          <a:prstGeom prst="rect">
            <a:avLst/>
          </a:prstGeom>
        </p:spPr>
        <p:txBody>
          <a:bodyPr lIns="0" tIns="0" rIns="0" bIns="0" rtlCol="0" anchor="t">
            <a:spAutoFit/>
          </a:bodyPr>
          <a:lstStyle/>
          <a:p>
            <a:pPr algn="ctr">
              <a:lnSpc>
                <a:spcPts val="5599"/>
              </a:lnSpc>
            </a:pPr>
            <a:r>
              <a:rPr lang="en-US" sz="3999" spc="199" dirty="0">
                <a:solidFill>
                  <a:srgbClr val="BF45FF"/>
                </a:solidFill>
                <a:latin typeface="Cooper Hewitt Bold"/>
              </a:rPr>
              <a:t>22</a:t>
            </a:r>
          </a:p>
        </p:txBody>
      </p:sp>
      <p:sp>
        <p:nvSpPr>
          <p:cNvPr id="8" name="TextBox 8"/>
          <p:cNvSpPr txBox="1"/>
          <p:nvPr/>
        </p:nvSpPr>
        <p:spPr>
          <a:xfrm>
            <a:off x="8361245" y="2946061"/>
            <a:ext cx="1270220" cy="793750"/>
          </a:xfrm>
          <a:prstGeom prst="rect">
            <a:avLst/>
          </a:prstGeom>
        </p:spPr>
        <p:txBody>
          <a:bodyPr lIns="0" tIns="0" rIns="0" bIns="0" rtlCol="0" anchor="t">
            <a:spAutoFit/>
          </a:bodyPr>
          <a:lstStyle/>
          <a:p>
            <a:pPr algn="ctr">
              <a:lnSpc>
                <a:spcPts val="5599"/>
              </a:lnSpc>
            </a:pPr>
            <a:r>
              <a:rPr lang="en-US" sz="3999" spc="199" dirty="0">
                <a:solidFill>
                  <a:srgbClr val="BF45FF"/>
                </a:solidFill>
                <a:latin typeface="Cooper Hewitt Bold"/>
              </a:rPr>
              <a:t>20</a:t>
            </a:r>
          </a:p>
        </p:txBody>
      </p:sp>
      <p:sp>
        <p:nvSpPr>
          <p:cNvPr id="9" name="TextBox 9"/>
          <p:cNvSpPr txBox="1"/>
          <p:nvPr/>
        </p:nvSpPr>
        <p:spPr>
          <a:xfrm>
            <a:off x="8210597" y="6810483"/>
            <a:ext cx="1270220" cy="793750"/>
          </a:xfrm>
          <a:prstGeom prst="rect">
            <a:avLst/>
          </a:prstGeom>
        </p:spPr>
        <p:txBody>
          <a:bodyPr lIns="0" tIns="0" rIns="0" bIns="0" rtlCol="0" anchor="t">
            <a:spAutoFit/>
          </a:bodyPr>
          <a:lstStyle/>
          <a:p>
            <a:pPr algn="ctr">
              <a:lnSpc>
                <a:spcPts val="5599"/>
              </a:lnSpc>
            </a:pPr>
            <a:r>
              <a:rPr lang="en-US" sz="3999" spc="199" dirty="0">
                <a:solidFill>
                  <a:srgbClr val="BF45FF"/>
                </a:solidFill>
                <a:latin typeface="Cooper Hewitt Bold"/>
              </a:rPr>
              <a:t>23</a:t>
            </a:r>
          </a:p>
        </p:txBody>
      </p:sp>
      <p:sp>
        <p:nvSpPr>
          <p:cNvPr id="10" name="TextBox 10"/>
          <p:cNvSpPr txBox="1"/>
          <p:nvPr/>
        </p:nvSpPr>
        <p:spPr>
          <a:xfrm>
            <a:off x="13944600" y="2980986"/>
            <a:ext cx="1270220" cy="793750"/>
          </a:xfrm>
          <a:prstGeom prst="rect">
            <a:avLst/>
          </a:prstGeom>
        </p:spPr>
        <p:txBody>
          <a:bodyPr lIns="0" tIns="0" rIns="0" bIns="0" rtlCol="0" anchor="t">
            <a:spAutoFit/>
          </a:bodyPr>
          <a:lstStyle/>
          <a:p>
            <a:pPr algn="ctr">
              <a:lnSpc>
                <a:spcPts val="5599"/>
              </a:lnSpc>
            </a:pPr>
            <a:r>
              <a:rPr lang="en-US" sz="3999" spc="199" dirty="0">
                <a:solidFill>
                  <a:srgbClr val="BF45FF"/>
                </a:solidFill>
                <a:latin typeface="Cooper Hewitt Bold"/>
              </a:rPr>
              <a:t>21</a:t>
            </a:r>
          </a:p>
        </p:txBody>
      </p:sp>
      <p:sp>
        <p:nvSpPr>
          <p:cNvPr id="11" name="TextBox 11"/>
          <p:cNvSpPr txBox="1"/>
          <p:nvPr/>
        </p:nvSpPr>
        <p:spPr>
          <a:xfrm>
            <a:off x="13646565" y="6687676"/>
            <a:ext cx="1270220" cy="793750"/>
          </a:xfrm>
          <a:prstGeom prst="rect">
            <a:avLst/>
          </a:prstGeom>
        </p:spPr>
        <p:txBody>
          <a:bodyPr lIns="0" tIns="0" rIns="0" bIns="0" rtlCol="0" anchor="t">
            <a:spAutoFit/>
          </a:bodyPr>
          <a:lstStyle/>
          <a:p>
            <a:pPr algn="ctr">
              <a:lnSpc>
                <a:spcPts val="5599"/>
              </a:lnSpc>
            </a:pPr>
            <a:r>
              <a:rPr lang="en-US" sz="3999" spc="199">
                <a:solidFill>
                  <a:srgbClr val="BF45FF"/>
                </a:solidFill>
                <a:latin typeface="Cooper Hewitt Bold"/>
              </a:rPr>
              <a:t>24</a:t>
            </a:r>
          </a:p>
        </p:txBody>
      </p:sp>
      <p:sp>
        <p:nvSpPr>
          <p:cNvPr id="12" name="TextBox 12"/>
          <p:cNvSpPr txBox="1"/>
          <p:nvPr/>
        </p:nvSpPr>
        <p:spPr>
          <a:xfrm>
            <a:off x="6748291" y="3895525"/>
            <a:ext cx="4592763" cy="2872581"/>
          </a:xfrm>
          <a:prstGeom prst="rect">
            <a:avLst/>
          </a:prstGeom>
        </p:spPr>
        <p:txBody>
          <a:bodyPr lIns="0" tIns="0" rIns="0" bIns="0" rtlCol="0" anchor="t">
            <a:spAutoFit/>
          </a:bodyPr>
          <a:lstStyle/>
          <a:p>
            <a:pPr algn="just">
              <a:lnSpc>
                <a:spcPts val="3220"/>
              </a:lnSpc>
            </a:pPr>
            <a:r>
              <a:rPr lang="en-US" sz="3600" spc="115" dirty="0" err="1">
                <a:latin typeface="Arial" panose="020B0604020202020204" pitchFamily="34" charset="0"/>
                <a:cs typeface="Arial" panose="020B0604020202020204" pitchFamily="34" charset="0"/>
              </a:rPr>
              <a:t>Số</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bữa</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ăn</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và</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thời</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điểm</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tổ</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chức</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các</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bữa</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ăn</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trong</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ngày</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tại</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cơ</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sở</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giáo</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dục</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mầm</a:t>
            </a:r>
            <a:r>
              <a:rPr lang="en-US" sz="3600" spc="115" dirty="0">
                <a:latin typeface="Arial" panose="020B0604020202020204" pitchFamily="34" charset="0"/>
                <a:cs typeface="Arial" panose="020B0604020202020204" pitchFamily="34" charset="0"/>
              </a:rPr>
              <a:t> non </a:t>
            </a:r>
            <a:r>
              <a:rPr lang="en-US" sz="3600" spc="115" dirty="0" err="1">
                <a:latin typeface="Arial" panose="020B0604020202020204" pitchFamily="34" charset="0"/>
                <a:cs typeface="Arial" panose="020B0604020202020204" pitchFamily="34" charset="0"/>
              </a:rPr>
              <a:t>đảm</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bảo</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đúng</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quy</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định</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khoa</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học</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phù</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hợp</a:t>
            </a:r>
            <a:r>
              <a:rPr lang="en-US" sz="3600" spc="115" dirty="0">
                <a:latin typeface="Arial" panose="020B0604020202020204" pitchFamily="34" charset="0"/>
                <a:cs typeface="Arial" panose="020B0604020202020204" pitchFamily="34" charset="0"/>
              </a:rPr>
              <a:t>. </a:t>
            </a:r>
          </a:p>
        </p:txBody>
      </p:sp>
      <p:sp>
        <p:nvSpPr>
          <p:cNvPr id="14" name="TextBox 14"/>
          <p:cNvSpPr txBox="1"/>
          <p:nvPr/>
        </p:nvSpPr>
        <p:spPr>
          <a:xfrm>
            <a:off x="1125645" y="848703"/>
            <a:ext cx="15964483" cy="1169551"/>
          </a:xfrm>
          <a:prstGeom prst="rect">
            <a:avLst/>
          </a:prstGeom>
        </p:spPr>
        <p:txBody>
          <a:bodyPr wrap="square" lIns="0" tIns="0" rIns="0" bIns="0" rtlCol="0" anchor="t">
            <a:spAutoFit/>
          </a:bodyPr>
          <a:lstStyle/>
          <a:p>
            <a:pPr algn="just"/>
            <a:r>
              <a:rPr lang="en-US" sz="3800" b="1" spc="190" dirty="0" err="1">
                <a:latin typeface="Arial" pitchFamily="34" charset="0"/>
                <a:cs typeface="Arial" pitchFamily="34" charset="0"/>
              </a:rPr>
              <a:t>Tiêu</a:t>
            </a:r>
            <a:r>
              <a:rPr lang="en-US" sz="3800" b="1" spc="190" dirty="0">
                <a:latin typeface="Arial" pitchFamily="34" charset="0"/>
                <a:cs typeface="Arial" pitchFamily="34" charset="0"/>
              </a:rPr>
              <a:t> </a:t>
            </a:r>
            <a:r>
              <a:rPr lang="en-US" sz="3800" b="1" spc="190" dirty="0" err="1">
                <a:latin typeface="Arial" pitchFamily="34" charset="0"/>
                <a:cs typeface="Arial" pitchFamily="34" charset="0"/>
              </a:rPr>
              <a:t>chuẩn</a:t>
            </a:r>
            <a:r>
              <a:rPr lang="en-US" sz="3800" b="1" spc="190" dirty="0">
                <a:latin typeface="Arial" pitchFamily="34" charset="0"/>
                <a:cs typeface="Arial" pitchFamily="34" charset="0"/>
              </a:rPr>
              <a:t> 4: </a:t>
            </a:r>
            <a:r>
              <a:rPr lang="en-US" sz="3800" b="1" spc="190" dirty="0" err="1">
                <a:latin typeface="Arial" pitchFamily="34" charset="0"/>
                <a:cs typeface="Arial" pitchFamily="34" charset="0"/>
              </a:rPr>
              <a:t>Đánh</a:t>
            </a:r>
            <a:r>
              <a:rPr lang="en-US" sz="3800" b="1" spc="190" dirty="0">
                <a:latin typeface="Arial" pitchFamily="34" charset="0"/>
                <a:cs typeface="Arial" pitchFamily="34" charset="0"/>
              </a:rPr>
              <a:t> </a:t>
            </a:r>
            <a:r>
              <a:rPr lang="en-US" sz="3800" b="1" spc="190" dirty="0" err="1">
                <a:latin typeface="Arial" pitchFamily="34" charset="0"/>
                <a:cs typeface="Arial" pitchFamily="34" charset="0"/>
              </a:rPr>
              <a:t>giá</a:t>
            </a:r>
            <a:r>
              <a:rPr lang="en-US" sz="3800" b="1" spc="190" dirty="0">
                <a:latin typeface="Arial" pitchFamily="34" charset="0"/>
                <a:cs typeface="Arial" pitchFamily="34" charset="0"/>
              </a:rPr>
              <a:t> </a:t>
            </a:r>
            <a:r>
              <a:rPr lang="en-US" sz="3800" b="1" spc="190" dirty="0" err="1">
                <a:latin typeface="Arial" pitchFamily="34" charset="0"/>
                <a:cs typeface="Arial" pitchFamily="34" charset="0"/>
              </a:rPr>
              <a:t>tổ</a:t>
            </a:r>
            <a:r>
              <a:rPr lang="en-US" sz="3800" b="1" spc="190" dirty="0">
                <a:latin typeface="Arial" pitchFamily="34" charset="0"/>
                <a:cs typeface="Arial" pitchFamily="34" charset="0"/>
              </a:rPr>
              <a:t> </a:t>
            </a:r>
            <a:r>
              <a:rPr lang="en-US" sz="3800" b="1" spc="190" dirty="0" err="1">
                <a:latin typeface="Arial" pitchFamily="34" charset="0"/>
                <a:cs typeface="Arial" pitchFamily="34" charset="0"/>
              </a:rPr>
              <a:t>chức</a:t>
            </a:r>
            <a:r>
              <a:rPr lang="en-US" sz="3800" b="1" spc="190" dirty="0">
                <a:latin typeface="Arial" pitchFamily="34" charset="0"/>
                <a:cs typeface="Arial" pitchFamily="34" charset="0"/>
              </a:rPr>
              <a:t> </a:t>
            </a:r>
            <a:r>
              <a:rPr lang="en-US" sz="3800" b="1" spc="190" dirty="0" err="1">
                <a:latin typeface="Arial" pitchFamily="34" charset="0"/>
                <a:cs typeface="Arial" pitchFamily="34" charset="0"/>
              </a:rPr>
              <a:t>thực</a:t>
            </a:r>
            <a:r>
              <a:rPr lang="en-US" sz="3800" b="1" spc="190" dirty="0">
                <a:latin typeface="Arial" pitchFamily="34" charset="0"/>
                <a:cs typeface="Arial" pitchFamily="34" charset="0"/>
              </a:rPr>
              <a:t> </a:t>
            </a:r>
            <a:r>
              <a:rPr lang="en-US" sz="3800" b="1" spc="190" dirty="0" err="1">
                <a:latin typeface="Arial" pitchFamily="34" charset="0"/>
                <a:cs typeface="Arial" pitchFamily="34" charset="0"/>
              </a:rPr>
              <a:t>hiện</a:t>
            </a:r>
            <a:r>
              <a:rPr lang="en-US" sz="3800" b="1" spc="190" dirty="0">
                <a:latin typeface="Arial" pitchFamily="34" charset="0"/>
                <a:cs typeface="Arial" pitchFamily="34" charset="0"/>
              </a:rPr>
              <a:t> </a:t>
            </a:r>
            <a:r>
              <a:rPr lang="en-US" sz="3800" b="1" spc="190" dirty="0" err="1">
                <a:latin typeface="Arial" pitchFamily="34" charset="0"/>
                <a:cs typeface="Arial" pitchFamily="34" charset="0"/>
              </a:rPr>
              <a:t>chương</a:t>
            </a:r>
            <a:r>
              <a:rPr lang="en-US" sz="3800" b="1" spc="190" dirty="0">
                <a:latin typeface="Arial" pitchFamily="34" charset="0"/>
                <a:cs typeface="Arial" pitchFamily="34" charset="0"/>
              </a:rPr>
              <a:t> </a:t>
            </a:r>
            <a:r>
              <a:rPr lang="en-US" sz="3800" b="1" spc="190" dirty="0" err="1">
                <a:latin typeface="Arial" pitchFamily="34" charset="0"/>
                <a:cs typeface="Arial" pitchFamily="34" charset="0"/>
              </a:rPr>
              <a:t>trình</a:t>
            </a:r>
            <a:r>
              <a:rPr lang="en-US" sz="3800" b="1" spc="190" dirty="0">
                <a:latin typeface="Arial" pitchFamily="34" charset="0"/>
                <a:cs typeface="Arial" pitchFamily="34" charset="0"/>
              </a:rPr>
              <a:t> </a:t>
            </a:r>
            <a:r>
              <a:rPr lang="en-US" sz="3800" b="1" spc="190" dirty="0" err="1">
                <a:latin typeface="Arial" pitchFamily="34" charset="0"/>
                <a:cs typeface="Arial" pitchFamily="34" charset="0"/>
              </a:rPr>
              <a:t>giáo</a:t>
            </a:r>
            <a:r>
              <a:rPr lang="en-US" sz="3800" b="1" spc="190" dirty="0">
                <a:latin typeface="Arial" pitchFamily="34" charset="0"/>
                <a:cs typeface="Arial" pitchFamily="34" charset="0"/>
              </a:rPr>
              <a:t> </a:t>
            </a:r>
            <a:r>
              <a:rPr lang="en-US" sz="3800" b="1" spc="190" dirty="0" err="1">
                <a:latin typeface="Arial" pitchFamily="34" charset="0"/>
                <a:cs typeface="Arial" pitchFamily="34" charset="0"/>
              </a:rPr>
              <a:t>dục</a:t>
            </a:r>
            <a:r>
              <a:rPr lang="en-US" sz="3800" b="1" spc="190" dirty="0">
                <a:latin typeface="Arial" pitchFamily="34" charset="0"/>
                <a:cs typeface="Arial" pitchFamily="34" charset="0"/>
              </a:rPr>
              <a:t> (</a:t>
            </a:r>
            <a:r>
              <a:rPr lang="en-US" sz="3800" b="1" spc="190" dirty="0" err="1">
                <a:latin typeface="Arial" pitchFamily="34" charset="0"/>
                <a:cs typeface="Arial" pitchFamily="34" charset="0"/>
              </a:rPr>
              <a:t>tổ</a:t>
            </a:r>
            <a:r>
              <a:rPr lang="en-US" sz="3800" b="1" spc="190" dirty="0">
                <a:latin typeface="Arial" pitchFamily="34" charset="0"/>
                <a:cs typeface="Arial" pitchFamily="34" charset="0"/>
              </a:rPr>
              <a:t> </a:t>
            </a:r>
            <a:r>
              <a:rPr lang="en-US" sz="3800" b="1" spc="190" dirty="0" err="1">
                <a:latin typeface="Arial" pitchFamily="34" charset="0"/>
                <a:cs typeface="Arial" pitchFamily="34" charset="0"/>
              </a:rPr>
              <a:t>chức</a:t>
            </a:r>
            <a:r>
              <a:rPr lang="en-US" sz="3800" b="1" spc="190" dirty="0">
                <a:latin typeface="Arial" pitchFamily="34" charset="0"/>
                <a:cs typeface="Arial" pitchFamily="34" charset="0"/>
              </a:rPr>
              <a:t> </a:t>
            </a:r>
            <a:r>
              <a:rPr lang="en-US" sz="3800" b="1" spc="190" dirty="0" err="1">
                <a:latin typeface="Arial" pitchFamily="34" charset="0"/>
                <a:cs typeface="Arial" pitchFamily="34" charset="0"/>
              </a:rPr>
              <a:t>hoạt</a:t>
            </a:r>
            <a:r>
              <a:rPr lang="en-US" sz="3800" b="1" spc="190" dirty="0">
                <a:latin typeface="Arial" pitchFamily="34" charset="0"/>
                <a:cs typeface="Arial" pitchFamily="34" charset="0"/>
              </a:rPr>
              <a:t> </a:t>
            </a:r>
            <a:r>
              <a:rPr lang="en-US" sz="3800" b="1" spc="190" dirty="0" err="1">
                <a:latin typeface="Arial" pitchFamily="34" charset="0"/>
                <a:cs typeface="Arial" pitchFamily="34" charset="0"/>
              </a:rPr>
              <a:t>động</a:t>
            </a:r>
            <a:r>
              <a:rPr lang="en-US" sz="3800" b="1" spc="190" dirty="0">
                <a:latin typeface="Arial" pitchFamily="34" charset="0"/>
                <a:cs typeface="Arial" pitchFamily="34" charset="0"/>
              </a:rPr>
              <a:t> </a:t>
            </a:r>
            <a:r>
              <a:rPr lang="en-US" sz="3800" b="1" spc="190" dirty="0" err="1">
                <a:latin typeface="Arial" pitchFamily="34" charset="0"/>
                <a:cs typeface="Arial" pitchFamily="34" charset="0"/>
              </a:rPr>
              <a:t>nuôi</a:t>
            </a:r>
            <a:r>
              <a:rPr lang="en-US" sz="3800" b="1" spc="190" dirty="0">
                <a:latin typeface="Arial" pitchFamily="34" charset="0"/>
                <a:cs typeface="Arial" pitchFamily="34" charset="0"/>
              </a:rPr>
              <a:t> </a:t>
            </a:r>
            <a:r>
              <a:rPr lang="en-US" sz="3800" b="1" spc="190" dirty="0" err="1">
                <a:latin typeface="Arial" pitchFamily="34" charset="0"/>
                <a:cs typeface="Arial" pitchFamily="34" charset="0"/>
              </a:rPr>
              <a:t>dưỡng</a:t>
            </a:r>
            <a:r>
              <a:rPr lang="en-US" sz="3800" b="1" spc="190" dirty="0">
                <a:latin typeface="Arial" pitchFamily="34" charset="0"/>
                <a:cs typeface="Arial" pitchFamily="34" charset="0"/>
              </a:rPr>
              <a:t>, </a:t>
            </a:r>
            <a:r>
              <a:rPr lang="en-US" sz="3800" b="1" spc="190" dirty="0" err="1">
                <a:latin typeface="Arial" pitchFamily="34" charset="0"/>
                <a:cs typeface="Arial" pitchFamily="34" charset="0"/>
              </a:rPr>
              <a:t>chăm</a:t>
            </a:r>
            <a:r>
              <a:rPr lang="en-US" sz="3800" b="1" spc="190" dirty="0">
                <a:latin typeface="Arial" pitchFamily="34" charset="0"/>
                <a:cs typeface="Arial" pitchFamily="34" charset="0"/>
              </a:rPr>
              <a:t> </a:t>
            </a:r>
            <a:r>
              <a:rPr lang="en-US" sz="3800" b="1" spc="190" dirty="0" err="1">
                <a:latin typeface="Arial" pitchFamily="34" charset="0"/>
                <a:cs typeface="Arial" pitchFamily="34" charset="0"/>
              </a:rPr>
              <a:t>sóc</a:t>
            </a:r>
            <a:r>
              <a:rPr lang="en-US" sz="3800" b="1" spc="190" dirty="0">
                <a:latin typeface="Arial" pitchFamily="34" charset="0"/>
                <a:cs typeface="Arial" pitchFamily="34" charset="0"/>
              </a:rPr>
              <a:t>, </a:t>
            </a:r>
            <a:r>
              <a:rPr lang="en-US" sz="3800" b="1" spc="190" dirty="0" err="1">
                <a:latin typeface="Arial" pitchFamily="34" charset="0"/>
                <a:cs typeface="Arial" pitchFamily="34" charset="0"/>
              </a:rPr>
              <a:t>giáo</a:t>
            </a:r>
            <a:r>
              <a:rPr lang="en-US" sz="3800" b="1" spc="190" dirty="0">
                <a:latin typeface="Arial" pitchFamily="34" charset="0"/>
                <a:cs typeface="Arial" pitchFamily="34" charset="0"/>
              </a:rPr>
              <a:t> </a:t>
            </a:r>
            <a:r>
              <a:rPr lang="en-US" sz="3800" b="1" spc="190" dirty="0" err="1">
                <a:latin typeface="Arial" pitchFamily="34" charset="0"/>
                <a:cs typeface="Arial" pitchFamily="34" charset="0"/>
              </a:rPr>
              <a:t>dục</a:t>
            </a:r>
            <a:r>
              <a:rPr lang="en-US" sz="3800" b="1" spc="190" dirty="0">
                <a:latin typeface="Arial" pitchFamily="34" charset="0"/>
                <a:cs typeface="Arial" pitchFamily="34" charset="0"/>
              </a:rPr>
              <a:t>)</a:t>
            </a:r>
          </a:p>
        </p:txBody>
      </p:sp>
      <p:sp>
        <p:nvSpPr>
          <p:cNvPr id="15" name="TextBox 15"/>
          <p:cNvSpPr txBox="1"/>
          <p:nvPr/>
        </p:nvSpPr>
        <p:spPr>
          <a:xfrm>
            <a:off x="1828216" y="2157099"/>
            <a:ext cx="14848953" cy="654025"/>
          </a:xfrm>
          <a:prstGeom prst="rect">
            <a:avLst/>
          </a:prstGeom>
        </p:spPr>
        <p:style>
          <a:lnRef idx="1">
            <a:schemeClr val="accent6"/>
          </a:lnRef>
          <a:fillRef idx="2">
            <a:schemeClr val="accent6"/>
          </a:fillRef>
          <a:effectRef idx="1">
            <a:schemeClr val="accent6"/>
          </a:effectRef>
          <a:fontRef idx="minor">
            <a:schemeClr val="dk1"/>
          </a:fontRef>
        </p:style>
        <p:txBody>
          <a:bodyPr wrap="square" lIns="0" tIns="0" rIns="0" bIns="0" rtlCol="0" anchor="t">
            <a:spAutoFit/>
          </a:bodyPr>
          <a:lstStyle/>
          <a:p>
            <a:pPr algn="just">
              <a:lnSpc>
                <a:spcPts val="5067"/>
              </a:lnSpc>
            </a:pPr>
            <a:r>
              <a:rPr lang="en-US" sz="3400" b="1" spc="190" dirty="0">
                <a:latin typeface="Arial" pitchFamily="34" charset="0"/>
                <a:cs typeface="Arial" pitchFamily="34" charset="0"/>
              </a:rPr>
              <a:t>- </a:t>
            </a:r>
            <a:r>
              <a:rPr lang="en-US" sz="3400" b="1" spc="190" dirty="0" err="1">
                <a:latin typeface="Arial" pitchFamily="34" charset="0"/>
                <a:cs typeface="Arial" pitchFamily="34" charset="0"/>
              </a:rPr>
              <a:t>Đánh</a:t>
            </a:r>
            <a:r>
              <a:rPr lang="en-US" sz="3400" b="1" spc="190" dirty="0">
                <a:latin typeface="Arial" pitchFamily="34" charset="0"/>
                <a:cs typeface="Arial" pitchFamily="34" charset="0"/>
              </a:rPr>
              <a:t> </a:t>
            </a:r>
            <a:r>
              <a:rPr lang="en-US" sz="3400" b="1" spc="190" dirty="0" err="1">
                <a:latin typeface="Arial" pitchFamily="34" charset="0"/>
                <a:cs typeface="Arial" pitchFamily="34" charset="0"/>
              </a:rPr>
              <a:t>giá</a:t>
            </a:r>
            <a:r>
              <a:rPr lang="en-US" sz="3400" b="1" spc="190" dirty="0">
                <a:latin typeface="Arial" pitchFamily="34" charset="0"/>
                <a:cs typeface="Arial" pitchFamily="34" charset="0"/>
              </a:rPr>
              <a:t> </a:t>
            </a:r>
            <a:r>
              <a:rPr lang="en-US" sz="3400" b="1" spc="190" dirty="0" err="1">
                <a:latin typeface="Arial" pitchFamily="34" charset="0"/>
                <a:cs typeface="Arial" pitchFamily="34" charset="0"/>
              </a:rPr>
              <a:t>tổ</a:t>
            </a:r>
            <a:r>
              <a:rPr lang="en-US" sz="3400" b="1" spc="190" dirty="0">
                <a:latin typeface="Arial" pitchFamily="34" charset="0"/>
                <a:cs typeface="Arial" pitchFamily="34" charset="0"/>
              </a:rPr>
              <a:t> </a:t>
            </a:r>
            <a:r>
              <a:rPr lang="en-US" sz="3400" b="1" spc="190" dirty="0" err="1">
                <a:latin typeface="Arial" pitchFamily="34" charset="0"/>
                <a:cs typeface="Arial" pitchFamily="34" charset="0"/>
              </a:rPr>
              <a:t>chức</a:t>
            </a:r>
            <a:r>
              <a:rPr lang="en-US" sz="3400" b="1" spc="190" dirty="0">
                <a:latin typeface="Arial" pitchFamily="34" charset="0"/>
                <a:cs typeface="Arial" pitchFamily="34" charset="0"/>
              </a:rPr>
              <a:t> </a:t>
            </a:r>
            <a:r>
              <a:rPr lang="en-US" sz="3400" b="1" spc="190" dirty="0" err="1">
                <a:latin typeface="Arial" pitchFamily="34" charset="0"/>
                <a:cs typeface="Arial" pitchFamily="34" charset="0"/>
              </a:rPr>
              <a:t>hoạt</a:t>
            </a:r>
            <a:r>
              <a:rPr lang="en-US" sz="3400" b="1" spc="190" dirty="0">
                <a:latin typeface="Arial" pitchFamily="34" charset="0"/>
                <a:cs typeface="Arial" pitchFamily="34" charset="0"/>
              </a:rPr>
              <a:t> </a:t>
            </a:r>
            <a:r>
              <a:rPr lang="en-US" sz="3400" b="1" spc="190" dirty="0" err="1">
                <a:latin typeface="Arial" pitchFamily="34" charset="0"/>
                <a:cs typeface="Arial" pitchFamily="34" charset="0"/>
              </a:rPr>
              <a:t>động</a:t>
            </a:r>
            <a:r>
              <a:rPr lang="en-US" sz="3400" b="1" spc="190" dirty="0">
                <a:latin typeface="Arial" pitchFamily="34" charset="0"/>
                <a:cs typeface="Arial" pitchFamily="34" charset="0"/>
              </a:rPr>
              <a:t> </a:t>
            </a:r>
            <a:r>
              <a:rPr lang="en-US" sz="3400" b="1" spc="190" dirty="0" err="1">
                <a:latin typeface="Arial" pitchFamily="34" charset="0"/>
                <a:cs typeface="Arial" pitchFamily="34" charset="0"/>
              </a:rPr>
              <a:t>nuôi</a:t>
            </a:r>
            <a:r>
              <a:rPr lang="en-US" sz="3400" b="1" spc="190" dirty="0">
                <a:latin typeface="Arial" pitchFamily="34" charset="0"/>
                <a:cs typeface="Arial" pitchFamily="34" charset="0"/>
              </a:rPr>
              <a:t> </a:t>
            </a:r>
            <a:r>
              <a:rPr lang="en-US" sz="3400" b="1" spc="190" dirty="0" err="1">
                <a:latin typeface="Arial" pitchFamily="34" charset="0"/>
                <a:cs typeface="Arial" pitchFamily="34" charset="0"/>
              </a:rPr>
              <a:t>dưỡng</a:t>
            </a:r>
            <a:r>
              <a:rPr lang="en-US" sz="3400" b="1" spc="190" dirty="0">
                <a:latin typeface="Arial" pitchFamily="34" charset="0"/>
                <a:cs typeface="Arial" pitchFamily="34" charset="0"/>
              </a:rPr>
              <a:t> </a:t>
            </a:r>
            <a:r>
              <a:rPr lang="en-US" sz="3400" b="1" spc="190" dirty="0" err="1">
                <a:latin typeface="Arial" pitchFamily="34" charset="0"/>
                <a:cs typeface="Arial" pitchFamily="34" charset="0"/>
              </a:rPr>
              <a:t>và</a:t>
            </a:r>
            <a:r>
              <a:rPr lang="en-US" sz="3400" b="1" spc="190" dirty="0">
                <a:latin typeface="Arial" pitchFamily="34" charset="0"/>
                <a:cs typeface="Arial" pitchFamily="34" charset="0"/>
              </a:rPr>
              <a:t> </a:t>
            </a:r>
            <a:r>
              <a:rPr lang="en-US" sz="3400" b="1" spc="190" dirty="0" err="1">
                <a:latin typeface="Arial" pitchFamily="34" charset="0"/>
                <a:cs typeface="Arial" pitchFamily="34" charset="0"/>
              </a:rPr>
              <a:t>chăm</a:t>
            </a:r>
            <a:r>
              <a:rPr lang="en-US" sz="3400" b="1" spc="190" dirty="0">
                <a:latin typeface="Arial" pitchFamily="34" charset="0"/>
                <a:cs typeface="Arial" pitchFamily="34" charset="0"/>
              </a:rPr>
              <a:t> </a:t>
            </a:r>
            <a:r>
              <a:rPr lang="en-US" sz="3400" b="1" spc="190" dirty="0" err="1">
                <a:latin typeface="Arial" pitchFamily="34" charset="0"/>
                <a:cs typeface="Arial" pitchFamily="34" charset="0"/>
              </a:rPr>
              <a:t>sóc</a:t>
            </a:r>
            <a:r>
              <a:rPr lang="en-US" sz="3400" b="1" spc="190" dirty="0">
                <a:latin typeface="Arial" pitchFamily="34" charset="0"/>
                <a:cs typeface="Arial" pitchFamily="34" charset="0"/>
              </a:rPr>
              <a:t> </a:t>
            </a:r>
            <a:r>
              <a:rPr lang="en-US" sz="3400" b="1" spc="190" dirty="0" err="1">
                <a:latin typeface="Arial" pitchFamily="34" charset="0"/>
                <a:cs typeface="Arial" pitchFamily="34" charset="0"/>
              </a:rPr>
              <a:t>sức</a:t>
            </a:r>
            <a:r>
              <a:rPr lang="en-US" sz="3400" b="1" spc="190" dirty="0">
                <a:latin typeface="Arial" pitchFamily="34" charset="0"/>
                <a:cs typeface="Arial" pitchFamily="34" charset="0"/>
              </a:rPr>
              <a:t> </a:t>
            </a:r>
            <a:r>
              <a:rPr lang="en-US" sz="3400" b="1" spc="190" dirty="0" err="1">
                <a:latin typeface="Arial" pitchFamily="34" charset="0"/>
                <a:cs typeface="Arial" pitchFamily="34" charset="0"/>
              </a:rPr>
              <a:t>khoẻ</a:t>
            </a:r>
            <a:endParaRPr lang="en-US" sz="3400" b="1" spc="190" dirty="0">
              <a:latin typeface="Arial" pitchFamily="34" charset="0"/>
              <a:cs typeface="Arial" pitchFamily="34" charset="0"/>
            </a:endParaRPr>
          </a:p>
        </p:txBody>
      </p:sp>
      <p:sp>
        <p:nvSpPr>
          <p:cNvPr id="16" name="TextBox 16"/>
          <p:cNvSpPr txBox="1"/>
          <p:nvPr/>
        </p:nvSpPr>
        <p:spPr>
          <a:xfrm>
            <a:off x="1098532" y="3895525"/>
            <a:ext cx="4592763" cy="2051844"/>
          </a:xfrm>
          <a:prstGeom prst="rect">
            <a:avLst/>
          </a:prstGeom>
        </p:spPr>
        <p:txBody>
          <a:bodyPr lIns="0" tIns="0" rIns="0" bIns="0" rtlCol="0" anchor="t">
            <a:spAutoFit/>
          </a:bodyPr>
          <a:lstStyle/>
          <a:p>
            <a:pPr algn="just">
              <a:lnSpc>
                <a:spcPts val="3220"/>
              </a:lnSpc>
            </a:pPr>
            <a:r>
              <a:rPr lang="en-US" sz="3600" spc="115" dirty="0" err="1">
                <a:latin typeface="Arial" panose="020B0604020202020204" pitchFamily="34" charset="0"/>
                <a:cs typeface="Arial" panose="020B0604020202020204" pitchFamily="34" charset="0"/>
              </a:rPr>
              <a:t>Xây</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dựng</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chế</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độ</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ăn</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khẩu</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phần</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ăn</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phù</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hợp</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với</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độ</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tuổi</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trẻ</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và</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bảo</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đảm</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vệ</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sinh</a:t>
            </a:r>
            <a:r>
              <a:rPr lang="en-US" sz="3600" spc="115" dirty="0">
                <a:latin typeface="Arial" panose="020B0604020202020204" pitchFamily="34" charset="0"/>
                <a:cs typeface="Arial" panose="020B0604020202020204" pitchFamily="34" charset="0"/>
              </a:rPr>
              <a:t> an </a:t>
            </a:r>
            <a:r>
              <a:rPr lang="en-US" sz="3600" spc="115" dirty="0" err="1">
                <a:latin typeface="Arial" panose="020B0604020202020204" pitchFamily="34" charset="0"/>
                <a:cs typeface="Arial" panose="020B0604020202020204" pitchFamily="34" charset="0"/>
              </a:rPr>
              <a:t>toàn</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thực</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phẩm</a:t>
            </a:r>
            <a:r>
              <a:rPr lang="en-US" sz="3600" spc="115" dirty="0">
                <a:latin typeface="Arial" panose="020B0604020202020204" pitchFamily="34" charset="0"/>
                <a:cs typeface="Arial" panose="020B0604020202020204" pitchFamily="34" charset="0"/>
              </a:rPr>
              <a:t>.</a:t>
            </a:r>
          </a:p>
        </p:txBody>
      </p:sp>
      <p:sp>
        <p:nvSpPr>
          <p:cNvPr id="17" name="TextBox 17"/>
          <p:cNvSpPr txBox="1"/>
          <p:nvPr/>
        </p:nvSpPr>
        <p:spPr>
          <a:xfrm>
            <a:off x="11985293" y="3924300"/>
            <a:ext cx="4592763" cy="1231106"/>
          </a:xfrm>
          <a:prstGeom prst="rect">
            <a:avLst/>
          </a:prstGeom>
        </p:spPr>
        <p:txBody>
          <a:bodyPr lIns="0" tIns="0" rIns="0" bIns="0" rtlCol="0" anchor="t">
            <a:spAutoFit/>
          </a:bodyPr>
          <a:lstStyle>
            <a:defPPr>
              <a:defRPr lang="en-US"/>
            </a:defPPr>
            <a:lvl1pPr algn="ctr">
              <a:lnSpc>
                <a:spcPts val="3220"/>
              </a:lnSpc>
              <a:defRPr sz="2400" spc="115">
                <a:latin typeface="Arial" panose="020B0604020202020204" pitchFamily="34" charset="0"/>
                <a:cs typeface="Arial" panose="020B0604020202020204" pitchFamily="34" charset="0"/>
              </a:defRPr>
            </a:lvl1pPr>
          </a:lstStyle>
          <a:p>
            <a:pPr algn="just"/>
            <a:r>
              <a:rPr lang="en-US" sz="3600" dirty="0" err="1"/>
              <a:t>Tổ</a:t>
            </a:r>
            <a:r>
              <a:rPr lang="en-US" sz="3600" dirty="0"/>
              <a:t> </a:t>
            </a:r>
            <a:r>
              <a:rPr lang="en-US" sz="3600" dirty="0" err="1"/>
              <a:t>chức</a:t>
            </a:r>
            <a:r>
              <a:rPr lang="en-US" sz="3600" dirty="0"/>
              <a:t> </a:t>
            </a:r>
            <a:r>
              <a:rPr lang="en-US" sz="3600" dirty="0" err="1"/>
              <a:t>ngủ</a:t>
            </a:r>
            <a:r>
              <a:rPr lang="en-US" sz="3600" dirty="0"/>
              <a:t> </a:t>
            </a:r>
            <a:r>
              <a:rPr lang="en-US" sz="3600" dirty="0" err="1"/>
              <a:t>cho</a:t>
            </a:r>
            <a:r>
              <a:rPr lang="en-US" sz="3600" dirty="0"/>
              <a:t> </a:t>
            </a:r>
            <a:r>
              <a:rPr lang="en-US" sz="3600" dirty="0" err="1"/>
              <a:t>trẻ</a:t>
            </a:r>
            <a:r>
              <a:rPr lang="en-US" sz="3600" dirty="0"/>
              <a:t> </a:t>
            </a:r>
            <a:r>
              <a:rPr lang="en-US" sz="3600" dirty="0" err="1"/>
              <a:t>đảm</a:t>
            </a:r>
            <a:r>
              <a:rPr lang="en-US" sz="3600" dirty="0"/>
              <a:t> </a:t>
            </a:r>
            <a:r>
              <a:rPr lang="en-US" sz="3600" dirty="0" err="1"/>
              <a:t>bảo</a:t>
            </a:r>
            <a:r>
              <a:rPr lang="en-US" sz="3600" dirty="0"/>
              <a:t> </a:t>
            </a:r>
            <a:r>
              <a:rPr lang="en-US" sz="3600" dirty="0" err="1"/>
              <a:t>theo</a:t>
            </a:r>
            <a:r>
              <a:rPr lang="en-US" sz="3600" dirty="0"/>
              <a:t> </a:t>
            </a:r>
            <a:r>
              <a:rPr lang="en-US" sz="3600" dirty="0" err="1"/>
              <a:t>quy</a:t>
            </a:r>
            <a:r>
              <a:rPr lang="en-US" sz="3600" dirty="0"/>
              <a:t> </a:t>
            </a:r>
            <a:r>
              <a:rPr lang="en-US" sz="3600" dirty="0" err="1"/>
              <a:t>định</a:t>
            </a:r>
            <a:endParaRPr lang="en-US" sz="3600" dirty="0"/>
          </a:p>
        </p:txBody>
      </p:sp>
      <p:sp>
        <p:nvSpPr>
          <p:cNvPr id="18" name="TextBox 18"/>
          <p:cNvSpPr txBox="1"/>
          <p:nvPr/>
        </p:nvSpPr>
        <p:spPr>
          <a:xfrm>
            <a:off x="1064907" y="7576972"/>
            <a:ext cx="4592763" cy="1643976"/>
          </a:xfrm>
          <a:prstGeom prst="rect">
            <a:avLst/>
          </a:prstGeom>
        </p:spPr>
        <p:txBody>
          <a:bodyPr lIns="0" tIns="0" rIns="0" bIns="0" rtlCol="0" anchor="t">
            <a:spAutoFit/>
          </a:bodyPr>
          <a:lstStyle>
            <a:defPPr>
              <a:defRPr lang="en-US"/>
            </a:defPPr>
            <a:lvl1pPr algn="ctr">
              <a:lnSpc>
                <a:spcPts val="3220"/>
              </a:lnSpc>
              <a:defRPr sz="2400" spc="115">
                <a:latin typeface="Arial" panose="020B0604020202020204" pitchFamily="34" charset="0"/>
                <a:cs typeface="Arial" panose="020B0604020202020204" pitchFamily="34" charset="0"/>
              </a:defRPr>
            </a:lvl1pPr>
          </a:lstStyle>
          <a:p>
            <a:pPr algn="just"/>
            <a:r>
              <a:rPr lang="en-US" sz="3600" dirty="0" err="1"/>
              <a:t>Chăm</a:t>
            </a:r>
            <a:r>
              <a:rPr lang="en-US" sz="3600" dirty="0"/>
              <a:t> </a:t>
            </a:r>
            <a:r>
              <a:rPr lang="en-US" sz="3600" dirty="0" err="1"/>
              <a:t>sóc</a:t>
            </a:r>
            <a:r>
              <a:rPr lang="en-US" sz="3600" dirty="0"/>
              <a:t> </a:t>
            </a:r>
            <a:r>
              <a:rPr lang="en-US" sz="3600" dirty="0" err="1"/>
              <a:t>sức</a:t>
            </a:r>
            <a:r>
              <a:rPr lang="en-US" sz="3600" dirty="0"/>
              <a:t> </a:t>
            </a:r>
            <a:r>
              <a:rPr lang="en-US" sz="3600" dirty="0" err="1"/>
              <a:t>khoẻ</a:t>
            </a:r>
            <a:r>
              <a:rPr lang="en-US" sz="3600" dirty="0"/>
              <a:t> </a:t>
            </a:r>
            <a:r>
              <a:rPr lang="en-US" sz="3600" dirty="0" err="1"/>
              <a:t>và</a:t>
            </a:r>
            <a:r>
              <a:rPr lang="en-US" sz="3600" dirty="0"/>
              <a:t> an </a:t>
            </a:r>
            <a:r>
              <a:rPr lang="en-US" sz="3600" dirty="0" err="1"/>
              <a:t>toàn</a:t>
            </a:r>
            <a:r>
              <a:rPr lang="en-US" sz="3600" dirty="0"/>
              <a:t> </a:t>
            </a:r>
            <a:r>
              <a:rPr lang="en-US" sz="3600" dirty="0" err="1"/>
              <a:t>được</a:t>
            </a:r>
            <a:r>
              <a:rPr lang="en-US" sz="3600" dirty="0"/>
              <a:t> </a:t>
            </a:r>
            <a:r>
              <a:rPr lang="en-US" sz="3600" dirty="0" err="1"/>
              <a:t>đảm</a:t>
            </a:r>
            <a:r>
              <a:rPr lang="en-US" sz="3600" dirty="0"/>
              <a:t> </a:t>
            </a:r>
            <a:r>
              <a:rPr lang="en-US" sz="3600" dirty="0" err="1"/>
              <a:t>bảo</a:t>
            </a:r>
            <a:r>
              <a:rPr lang="en-US" sz="3600" dirty="0"/>
              <a:t> </a:t>
            </a:r>
            <a:r>
              <a:rPr lang="en-US" sz="3600" dirty="0" err="1"/>
              <a:t>theo</a:t>
            </a:r>
            <a:r>
              <a:rPr lang="en-US" sz="3600" dirty="0"/>
              <a:t> </a:t>
            </a:r>
            <a:r>
              <a:rPr lang="en-US" sz="3600" dirty="0" err="1"/>
              <a:t>quy</a:t>
            </a:r>
            <a:r>
              <a:rPr lang="en-US" sz="3600" dirty="0"/>
              <a:t> </a:t>
            </a:r>
            <a:r>
              <a:rPr lang="en-US" sz="3600" dirty="0" err="1"/>
              <a:t>định</a:t>
            </a:r>
            <a:endParaRPr lang="en-US" sz="3600" dirty="0"/>
          </a:p>
        </p:txBody>
      </p:sp>
      <p:sp>
        <p:nvSpPr>
          <p:cNvPr id="19" name="TextBox 19"/>
          <p:cNvSpPr txBox="1"/>
          <p:nvPr/>
        </p:nvSpPr>
        <p:spPr>
          <a:xfrm>
            <a:off x="6578922" y="7646610"/>
            <a:ext cx="4592763" cy="2051844"/>
          </a:xfrm>
          <a:prstGeom prst="rect">
            <a:avLst/>
          </a:prstGeom>
        </p:spPr>
        <p:txBody>
          <a:bodyPr lIns="0" tIns="0" rIns="0" bIns="0" rtlCol="0" anchor="t">
            <a:spAutoFit/>
          </a:bodyPr>
          <a:lstStyle>
            <a:defPPr>
              <a:defRPr lang="en-US"/>
            </a:defPPr>
            <a:lvl1pPr algn="ctr">
              <a:lnSpc>
                <a:spcPts val="3220"/>
              </a:lnSpc>
              <a:defRPr sz="2400" spc="115">
                <a:latin typeface="Arial" panose="020B0604020202020204" pitchFamily="34" charset="0"/>
                <a:cs typeface="Arial" panose="020B0604020202020204" pitchFamily="34" charset="0"/>
              </a:defRPr>
            </a:lvl1pPr>
          </a:lstStyle>
          <a:p>
            <a:pPr algn="just"/>
            <a:r>
              <a:rPr lang="en-US" sz="3600" dirty="0" err="1"/>
              <a:t>Tổ</a:t>
            </a:r>
            <a:r>
              <a:rPr lang="en-US" sz="3600" dirty="0"/>
              <a:t> </a:t>
            </a:r>
            <a:r>
              <a:rPr lang="en-US" sz="3600" dirty="0" err="1"/>
              <a:t>chức</a:t>
            </a:r>
            <a:r>
              <a:rPr lang="en-US" sz="3600" dirty="0"/>
              <a:t> </a:t>
            </a:r>
            <a:r>
              <a:rPr lang="en-US" sz="3600" dirty="0" err="1"/>
              <a:t>giờ</a:t>
            </a:r>
            <a:r>
              <a:rPr lang="en-US" sz="3600" dirty="0"/>
              <a:t> </a:t>
            </a:r>
            <a:r>
              <a:rPr lang="en-US" sz="3600" dirty="0" err="1"/>
              <a:t>ăn</a:t>
            </a:r>
            <a:r>
              <a:rPr lang="en-US" sz="3600" dirty="0"/>
              <a:t> </a:t>
            </a:r>
            <a:r>
              <a:rPr lang="en-US" sz="3600" dirty="0" err="1"/>
              <a:t>cho</a:t>
            </a:r>
            <a:r>
              <a:rPr lang="en-US" sz="3600" dirty="0"/>
              <a:t> </a:t>
            </a:r>
            <a:r>
              <a:rPr lang="en-US" sz="3600" dirty="0" err="1"/>
              <a:t>trẻ</a:t>
            </a:r>
            <a:r>
              <a:rPr lang="en-US" sz="3600" dirty="0"/>
              <a:t> an </a:t>
            </a:r>
            <a:r>
              <a:rPr lang="en-US" sz="3600" dirty="0" err="1"/>
              <a:t>toàn</a:t>
            </a:r>
            <a:r>
              <a:rPr lang="en-US" sz="3600" dirty="0"/>
              <a:t>, khoa </a:t>
            </a:r>
            <a:r>
              <a:rPr lang="en-US" sz="3600" dirty="0" err="1"/>
              <a:t>học</a:t>
            </a:r>
            <a:r>
              <a:rPr lang="en-US" sz="3600" dirty="0"/>
              <a:t>, </a:t>
            </a:r>
            <a:r>
              <a:rPr lang="en-US" sz="3600" dirty="0" err="1"/>
              <a:t>tạo</a:t>
            </a:r>
            <a:r>
              <a:rPr lang="en-US" sz="3600" dirty="0"/>
              <a:t> </a:t>
            </a:r>
            <a:r>
              <a:rPr lang="en-US" sz="3600" dirty="0" err="1"/>
              <a:t>cảm</a:t>
            </a:r>
            <a:r>
              <a:rPr lang="en-US" sz="3600" dirty="0"/>
              <a:t> </a:t>
            </a:r>
            <a:r>
              <a:rPr lang="en-US" sz="3600" dirty="0" err="1"/>
              <a:t>giác</a:t>
            </a:r>
            <a:r>
              <a:rPr lang="en-US" sz="3600" dirty="0"/>
              <a:t> </a:t>
            </a:r>
            <a:r>
              <a:rPr lang="en-US" sz="3600" dirty="0" err="1"/>
              <a:t>thoải</a:t>
            </a:r>
            <a:r>
              <a:rPr lang="en-US" sz="3600" dirty="0"/>
              <a:t> </a:t>
            </a:r>
            <a:r>
              <a:rPr lang="en-US" sz="3600" dirty="0" err="1"/>
              <a:t>mái</a:t>
            </a:r>
            <a:r>
              <a:rPr lang="en-US" sz="3600" dirty="0"/>
              <a:t> </a:t>
            </a:r>
            <a:r>
              <a:rPr lang="en-US" sz="3600" dirty="0" err="1"/>
              <a:t>giúp</a:t>
            </a:r>
            <a:r>
              <a:rPr lang="en-US" sz="3600" dirty="0"/>
              <a:t> </a:t>
            </a:r>
            <a:r>
              <a:rPr lang="en-US" sz="3600" dirty="0" err="1"/>
              <a:t>trẻ</a:t>
            </a:r>
            <a:r>
              <a:rPr lang="en-US" sz="3600" dirty="0"/>
              <a:t> </a:t>
            </a:r>
            <a:r>
              <a:rPr lang="en-US" sz="3600" dirty="0" err="1"/>
              <a:t>ăn</a:t>
            </a:r>
            <a:r>
              <a:rPr lang="en-US" sz="3600" dirty="0"/>
              <a:t> </a:t>
            </a:r>
            <a:r>
              <a:rPr lang="en-US" sz="3600" dirty="0" err="1"/>
              <a:t>ngon</a:t>
            </a:r>
            <a:r>
              <a:rPr lang="en-US" sz="3600" dirty="0"/>
              <a:t> </a:t>
            </a:r>
            <a:r>
              <a:rPr lang="en-US" sz="3600" dirty="0" err="1"/>
              <a:t>miệng</a:t>
            </a:r>
            <a:r>
              <a:rPr lang="en-US" sz="3600" dirty="0"/>
              <a:t>, </a:t>
            </a:r>
            <a:r>
              <a:rPr lang="en-US" sz="3600" dirty="0" err="1"/>
              <a:t>hết</a:t>
            </a:r>
            <a:r>
              <a:rPr lang="en-US" sz="3600" dirty="0"/>
              <a:t> </a:t>
            </a:r>
            <a:r>
              <a:rPr lang="en-US" sz="3600" dirty="0" err="1"/>
              <a:t>suất</a:t>
            </a:r>
            <a:endParaRPr lang="en-US" sz="3600" dirty="0"/>
          </a:p>
        </p:txBody>
      </p:sp>
      <p:sp>
        <p:nvSpPr>
          <p:cNvPr id="20" name="TextBox 20"/>
          <p:cNvSpPr txBox="1"/>
          <p:nvPr/>
        </p:nvSpPr>
        <p:spPr>
          <a:xfrm>
            <a:off x="12084407" y="7576972"/>
            <a:ext cx="4592763" cy="2051844"/>
          </a:xfrm>
          <a:prstGeom prst="rect">
            <a:avLst/>
          </a:prstGeom>
        </p:spPr>
        <p:txBody>
          <a:bodyPr lIns="0" tIns="0" rIns="0" bIns="0" rtlCol="0" anchor="t">
            <a:spAutoFit/>
          </a:bodyPr>
          <a:lstStyle>
            <a:defPPr>
              <a:defRPr lang="en-US"/>
            </a:defPPr>
            <a:lvl1pPr algn="ctr">
              <a:lnSpc>
                <a:spcPts val="3220"/>
              </a:lnSpc>
              <a:defRPr sz="2400" spc="115">
                <a:latin typeface="Arial" panose="020B0604020202020204" pitchFamily="34" charset="0"/>
                <a:cs typeface="Arial" panose="020B0604020202020204" pitchFamily="34" charset="0"/>
              </a:defRPr>
            </a:lvl1pPr>
          </a:lstStyle>
          <a:p>
            <a:pPr algn="just"/>
            <a:r>
              <a:rPr lang="en-US" sz="3600" dirty="0" err="1" smtClean="0"/>
              <a:t>Vệ</a:t>
            </a:r>
            <a:r>
              <a:rPr lang="en-US" sz="3600" dirty="0" smtClean="0"/>
              <a:t> </a:t>
            </a:r>
            <a:r>
              <a:rPr lang="en-US" sz="3600" dirty="0" err="1" smtClean="0"/>
              <a:t>sinh</a:t>
            </a:r>
            <a:r>
              <a:rPr lang="en-US" sz="3600" dirty="0" smtClean="0"/>
              <a:t> </a:t>
            </a:r>
            <a:r>
              <a:rPr lang="en-US" sz="3600" dirty="0" err="1" smtClean="0"/>
              <a:t>cá</a:t>
            </a:r>
            <a:r>
              <a:rPr lang="en-US" sz="3600" dirty="0" smtClean="0"/>
              <a:t> </a:t>
            </a:r>
            <a:r>
              <a:rPr lang="en-US" sz="3600" dirty="0" err="1" smtClean="0"/>
              <a:t>nhân</a:t>
            </a:r>
            <a:r>
              <a:rPr lang="en-US" sz="3600" dirty="0" smtClean="0"/>
              <a:t> </a:t>
            </a:r>
            <a:r>
              <a:rPr lang="en-US" sz="3600" dirty="0" err="1" smtClean="0"/>
              <a:t>và</a:t>
            </a:r>
            <a:r>
              <a:rPr lang="en-US" sz="3600" dirty="0" smtClean="0"/>
              <a:t> </a:t>
            </a:r>
            <a:r>
              <a:rPr lang="en-US" sz="3600" dirty="0" err="1" smtClean="0"/>
              <a:t>vệ</a:t>
            </a:r>
            <a:r>
              <a:rPr lang="en-US" sz="3600" dirty="0" smtClean="0"/>
              <a:t> </a:t>
            </a:r>
            <a:r>
              <a:rPr lang="en-US" sz="3600" dirty="0" err="1" smtClean="0"/>
              <a:t>sinh</a:t>
            </a:r>
            <a:r>
              <a:rPr lang="en-US" sz="3600" dirty="0" smtClean="0"/>
              <a:t> </a:t>
            </a:r>
            <a:r>
              <a:rPr lang="en-US" sz="3600" dirty="0" err="1" smtClean="0"/>
              <a:t>môi</a:t>
            </a:r>
            <a:r>
              <a:rPr lang="en-US" sz="3600" dirty="0" smtClean="0"/>
              <a:t> </a:t>
            </a:r>
            <a:r>
              <a:rPr lang="en-US" sz="3600" dirty="0" err="1" smtClean="0"/>
              <a:t>trường</a:t>
            </a:r>
            <a:r>
              <a:rPr lang="en-US" sz="3600" dirty="0" smtClean="0"/>
              <a:t> </a:t>
            </a:r>
            <a:r>
              <a:rPr lang="en-US" sz="3600" dirty="0" err="1" smtClean="0"/>
              <a:t>tại</a:t>
            </a:r>
            <a:r>
              <a:rPr lang="en-US" sz="3600" dirty="0" smtClean="0"/>
              <a:t> </a:t>
            </a:r>
            <a:r>
              <a:rPr lang="en-US" sz="3600" dirty="0" err="1" smtClean="0"/>
              <a:t>nhóm</a:t>
            </a:r>
            <a:r>
              <a:rPr lang="en-US" sz="3600" dirty="0" smtClean="0"/>
              <a:t> / </a:t>
            </a:r>
            <a:r>
              <a:rPr lang="en-US" sz="3600" dirty="0" err="1" smtClean="0"/>
              <a:t>lớp</a:t>
            </a:r>
            <a:r>
              <a:rPr lang="en-US" sz="3600" dirty="0" smtClean="0"/>
              <a:t>, </a:t>
            </a:r>
            <a:r>
              <a:rPr lang="en-US" sz="3600" dirty="0" err="1" smtClean="0"/>
              <a:t>cơ</a:t>
            </a:r>
            <a:r>
              <a:rPr lang="en-US" sz="3600" dirty="0" smtClean="0"/>
              <a:t> </a:t>
            </a:r>
            <a:r>
              <a:rPr lang="en-US" sz="3600" dirty="0" err="1" smtClean="0"/>
              <a:t>sở</a:t>
            </a:r>
            <a:r>
              <a:rPr lang="en-US" sz="3600" dirty="0" smtClean="0"/>
              <a:t> </a:t>
            </a:r>
            <a:r>
              <a:rPr lang="en-US" sz="3600" dirty="0" err="1" smtClean="0"/>
              <a:t>giáo</a:t>
            </a:r>
            <a:r>
              <a:rPr lang="en-US" sz="3600" dirty="0" smtClean="0"/>
              <a:t> </a:t>
            </a:r>
            <a:r>
              <a:rPr lang="en-US" sz="3600" dirty="0" err="1" smtClean="0"/>
              <a:t>dục</a:t>
            </a:r>
            <a:r>
              <a:rPr lang="en-US" sz="3600" dirty="0" smtClean="0"/>
              <a:t> </a:t>
            </a:r>
            <a:r>
              <a:rPr lang="en-US" sz="3600" dirty="0" err="1" smtClean="0"/>
              <a:t>mầm</a:t>
            </a:r>
            <a:r>
              <a:rPr lang="en-US" sz="3600" dirty="0" smtClean="0"/>
              <a:t> non </a:t>
            </a:r>
            <a:r>
              <a:rPr lang="en-US" sz="3600" dirty="0" err="1" smtClean="0"/>
              <a:t>được</a:t>
            </a:r>
            <a:r>
              <a:rPr lang="en-US" sz="3600" dirty="0" smtClean="0"/>
              <a:t> </a:t>
            </a:r>
            <a:r>
              <a:rPr lang="en-US" sz="3600" dirty="0" err="1" smtClean="0"/>
              <a:t>đảm</a:t>
            </a:r>
            <a:r>
              <a:rPr lang="en-US" sz="3600" dirty="0" smtClean="0"/>
              <a:t> </a:t>
            </a:r>
            <a:r>
              <a:rPr lang="en-US" sz="3600" dirty="0" err="1" smtClean="0"/>
              <a:t>bảo</a:t>
            </a:r>
            <a:endParaRPr lang="en-US" sz="3600" dirty="0"/>
          </a:p>
        </p:txBody>
      </p:sp>
      <p:pic>
        <p:nvPicPr>
          <p:cNvPr id="22"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8502888" y="2806162"/>
            <a:ext cx="977929" cy="959593"/>
          </a:xfrm>
          <a:prstGeom prst="rect">
            <a:avLst/>
          </a:prstGeom>
        </p:spPr>
      </p:pic>
      <p:pic>
        <p:nvPicPr>
          <p:cNvPr id="23"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4090745" y="2875466"/>
            <a:ext cx="977929" cy="959593"/>
          </a:xfrm>
          <a:prstGeom prst="rect">
            <a:avLst/>
          </a:prstGeom>
        </p:spPr>
      </p:pic>
      <p:pic>
        <p:nvPicPr>
          <p:cNvPr id="24"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851624" y="6462857"/>
            <a:ext cx="977929" cy="959593"/>
          </a:xfrm>
          <a:prstGeom prst="rect">
            <a:avLst/>
          </a:prstGeom>
        </p:spPr>
      </p:pic>
      <p:pic>
        <p:nvPicPr>
          <p:cNvPr id="25"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8356742" y="6646578"/>
            <a:ext cx="977929" cy="959593"/>
          </a:xfrm>
          <a:prstGeom prst="rect">
            <a:avLst/>
          </a:prstGeom>
        </p:spPr>
      </p:pic>
      <p:pic>
        <p:nvPicPr>
          <p:cNvPr id="26"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3789002" y="6534955"/>
            <a:ext cx="941579" cy="923925"/>
          </a:xfrm>
          <a:prstGeom prst="rect">
            <a:avLst/>
          </a:prstGeom>
        </p:spPr>
      </p:pic>
      <p:pic>
        <p:nvPicPr>
          <p:cNvPr id="21"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872323" y="2812307"/>
            <a:ext cx="977929" cy="959593"/>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1000"/>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90624" y="-6121488"/>
            <a:ext cx="20069247" cy="9884104"/>
          </a:xfrm>
          <a:prstGeom prst="rect">
            <a:avLst/>
          </a:prstGeom>
        </p:spPr>
      </p:pic>
      <p:sp>
        <p:nvSpPr>
          <p:cNvPr id="5" name="TextBox 5"/>
          <p:cNvSpPr txBox="1"/>
          <p:nvPr/>
        </p:nvSpPr>
        <p:spPr>
          <a:xfrm>
            <a:off x="1905000" y="952500"/>
            <a:ext cx="15729022" cy="1308050"/>
          </a:xfrm>
          <a:prstGeom prst="rect">
            <a:avLst/>
          </a:prstGeom>
        </p:spPr>
        <p:style>
          <a:lnRef idx="1">
            <a:schemeClr val="accent6"/>
          </a:lnRef>
          <a:fillRef idx="2">
            <a:schemeClr val="accent6"/>
          </a:fillRef>
          <a:effectRef idx="1">
            <a:schemeClr val="accent6"/>
          </a:effectRef>
          <a:fontRef idx="minor">
            <a:schemeClr val="dk1"/>
          </a:fontRef>
        </p:style>
        <p:txBody>
          <a:bodyPr wrap="square" lIns="0" tIns="0" rIns="0" bIns="0" rtlCol="0" anchor="t">
            <a:spAutoFit/>
          </a:bodyPr>
          <a:lstStyle/>
          <a:p>
            <a:pPr algn="just">
              <a:lnSpc>
                <a:spcPts val="5067"/>
              </a:lnSpc>
            </a:pPr>
            <a:r>
              <a:rPr lang="en-US" sz="3600" b="1" spc="190" dirty="0" smtClean="0">
                <a:latin typeface="Arial" pitchFamily="34" charset="0"/>
                <a:cs typeface="Arial" pitchFamily="34" charset="0"/>
              </a:rPr>
              <a:t>    - </a:t>
            </a:r>
            <a:r>
              <a:rPr lang="en-US" sz="3600" b="1" spc="190" dirty="0" err="1">
                <a:latin typeface="Arial" pitchFamily="34" charset="0"/>
                <a:cs typeface="Arial" pitchFamily="34" charset="0"/>
              </a:rPr>
              <a:t>Đánh</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giá</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tổ</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chức</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hoạt</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động</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chơi</a:t>
            </a:r>
            <a:r>
              <a:rPr lang="en-US" sz="3600" b="1" spc="190" dirty="0">
                <a:latin typeface="Arial" pitchFamily="34" charset="0"/>
                <a:cs typeface="Arial" pitchFamily="34" charset="0"/>
              </a:rPr>
              <a:t> - </a:t>
            </a:r>
            <a:r>
              <a:rPr lang="en-US" sz="3600" b="1" spc="190" dirty="0" err="1">
                <a:latin typeface="Arial" pitchFamily="34" charset="0"/>
                <a:cs typeface="Arial" pitchFamily="34" charset="0"/>
              </a:rPr>
              <a:t>tập</a:t>
            </a:r>
            <a:r>
              <a:rPr lang="en-US" sz="3600" b="1" spc="190" dirty="0">
                <a:latin typeface="Arial" pitchFamily="34" charset="0"/>
                <a:cs typeface="Arial" pitchFamily="34" charset="0"/>
              </a:rPr>
              <a:t> ở </a:t>
            </a:r>
            <a:r>
              <a:rPr lang="en-US" sz="3600" b="1" spc="190" dirty="0" err="1">
                <a:latin typeface="Arial" pitchFamily="34" charset="0"/>
                <a:cs typeface="Arial" pitchFamily="34" charset="0"/>
              </a:rPr>
              <a:t>nhà</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trẻ</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hoạt</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động</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học</a:t>
            </a:r>
            <a:r>
              <a:rPr lang="en-US" sz="3600" b="1" spc="190" dirty="0">
                <a:latin typeface="Arial" pitchFamily="34" charset="0"/>
                <a:cs typeface="Arial" pitchFamily="34" charset="0"/>
              </a:rPr>
              <a:t> ở </a:t>
            </a:r>
            <a:r>
              <a:rPr lang="en-US" sz="3600" b="1" spc="190" dirty="0" err="1">
                <a:latin typeface="Arial" pitchFamily="34" charset="0"/>
                <a:cs typeface="Arial" pitchFamily="34" charset="0"/>
              </a:rPr>
              <a:t>mẫu</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giáo</a:t>
            </a:r>
            <a:endParaRPr lang="en-US" sz="3600" b="1" spc="190" dirty="0">
              <a:latin typeface="Arial" pitchFamily="34" charset="0"/>
              <a:cs typeface="Arial" pitchFamily="34" charset="0"/>
            </a:endParaRPr>
          </a:p>
        </p:txBody>
      </p:sp>
      <p:sp>
        <p:nvSpPr>
          <p:cNvPr id="6" name="TextBox 6"/>
          <p:cNvSpPr txBox="1"/>
          <p:nvPr/>
        </p:nvSpPr>
        <p:spPr>
          <a:xfrm>
            <a:off x="3442384" y="2984061"/>
            <a:ext cx="13248900" cy="500137"/>
          </a:xfrm>
          <a:prstGeom prst="rect">
            <a:avLst/>
          </a:prstGeom>
        </p:spPr>
        <p:txBody>
          <a:bodyPr lIns="0" tIns="0" rIns="0" bIns="0" rtlCol="0" anchor="t">
            <a:spAutoFit/>
          </a:bodyPr>
          <a:lstStyle/>
          <a:p>
            <a:pPr algn="just">
              <a:lnSpc>
                <a:spcPts val="3899"/>
              </a:lnSpc>
            </a:pPr>
            <a:r>
              <a:rPr lang="en-US" sz="3800" spc="88" dirty="0" err="1">
                <a:latin typeface="Arial" panose="020B0604020202020204" pitchFamily="34" charset="0"/>
                <a:cs typeface="Arial" panose="020B0604020202020204" pitchFamily="34" charset="0"/>
              </a:rPr>
              <a:t>Xác</a:t>
            </a:r>
            <a:r>
              <a:rPr lang="en-US" sz="3800" spc="88" dirty="0">
                <a:latin typeface="Arial" panose="020B0604020202020204" pitchFamily="34" charset="0"/>
                <a:cs typeface="Arial" panose="020B0604020202020204" pitchFamily="34" charset="0"/>
              </a:rPr>
              <a:t> </a:t>
            </a:r>
            <a:r>
              <a:rPr lang="en-US" sz="3800" spc="88" dirty="0" err="1">
                <a:latin typeface="Arial" panose="020B0604020202020204" pitchFamily="34" charset="0"/>
                <a:cs typeface="Arial" panose="020B0604020202020204" pitchFamily="34" charset="0"/>
              </a:rPr>
              <a:t>định</a:t>
            </a:r>
            <a:r>
              <a:rPr lang="en-US" sz="3800" spc="88" dirty="0">
                <a:latin typeface="Arial" panose="020B0604020202020204" pitchFamily="34" charset="0"/>
                <a:cs typeface="Arial" panose="020B0604020202020204" pitchFamily="34" charset="0"/>
              </a:rPr>
              <a:t> </a:t>
            </a:r>
            <a:r>
              <a:rPr lang="en-US" sz="3800" spc="88" dirty="0" err="1">
                <a:latin typeface="Arial" panose="020B0604020202020204" pitchFamily="34" charset="0"/>
                <a:cs typeface="Arial" panose="020B0604020202020204" pitchFamily="34" charset="0"/>
              </a:rPr>
              <a:t>mục</a:t>
            </a:r>
            <a:r>
              <a:rPr lang="en-US" sz="3800" spc="88" dirty="0">
                <a:latin typeface="Arial" panose="020B0604020202020204" pitchFamily="34" charset="0"/>
                <a:cs typeface="Arial" panose="020B0604020202020204" pitchFamily="34" charset="0"/>
              </a:rPr>
              <a:t> </a:t>
            </a:r>
            <a:r>
              <a:rPr lang="en-US" sz="3800" spc="88" dirty="0" err="1">
                <a:latin typeface="Arial" panose="020B0604020202020204" pitchFamily="34" charset="0"/>
                <a:cs typeface="Arial" panose="020B0604020202020204" pitchFamily="34" charset="0"/>
              </a:rPr>
              <a:t>đích</a:t>
            </a:r>
            <a:r>
              <a:rPr lang="en-US" sz="3800" spc="88" dirty="0">
                <a:latin typeface="Arial" panose="020B0604020202020204" pitchFamily="34" charset="0"/>
                <a:cs typeface="Arial" panose="020B0604020202020204" pitchFamily="34" charset="0"/>
              </a:rPr>
              <a:t> </a:t>
            </a:r>
            <a:r>
              <a:rPr lang="en-US" sz="3800" spc="88" dirty="0" err="1">
                <a:latin typeface="Arial" panose="020B0604020202020204" pitchFamily="34" charset="0"/>
                <a:cs typeface="Arial" panose="020B0604020202020204" pitchFamily="34" charset="0"/>
              </a:rPr>
              <a:t>hoạt</a:t>
            </a:r>
            <a:r>
              <a:rPr lang="en-US" sz="3800" spc="88" dirty="0">
                <a:latin typeface="Arial" panose="020B0604020202020204" pitchFamily="34" charset="0"/>
                <a:cs typeface="Arial" panose="020B0604020202020204" pitchFamily="34" charset="0"/>
              </a:rPr>
              <a:t> </a:t>
            </a:r>
            <a:r>
              <a:rPr lang="en-US" sz="3800" spc="88" dirty="0" err="1">
                <a:latin typeface="Arial" panose="020B0604020202020204" pitchFamily="34" charset="0"/>
                <a:cs typeface="Arial" panose="020B0604020202020204" pitchFamily="34" charset="0"/>
              </a:rPr>
              <a:t>động</a:t>
            </a:r>
            <a:r>
              <a:rPr lang="en-US" sz="3800" spc="88" dirty="0">
                <a:latin typeface="Arial" panose="020B0604020202020204" pitchFamily="34" charset="0"/>
                <a:cs typeface="Arial" panose="020B0604020202020204" pitchFamily="34" charset="0"/>
              </a:rPr>
              <a:t> </a:t>
            </a:r>
            <a:r>
              <a:rPr lang="en-US" sz="3800" spc="88" dirty="0" err="1">
                <a:latin typeface="Arial" panose="020B0604020202020204" pitchFamily="34" charset="0"/>
                <a:cs typeface="Arial" panose="020B0604020202020204" pitchFamily="34" charset="0"/>
              </a:rPr>
              <a:t>phù</a:t>
            </a:r>
            <a:r>
              <a:rPr lang="en-US" sz="3800" spc="88" dirty="0">
                <a:latin typeface="Arial" panose="020B0604020202020204" pitchFamily="34" charset="0"/>
                <a:cs typeface="Arial" panose="020B0604020202020204" pitchFamily="34" charset="0"/>
              </a:rPr>
              <a:t> </a:t>
            </a:r>
            <a:r>
              <a:rPr lang="en-US" sz="3800" spc="88" dirty="0" err="1">
                <a:latin typeface="Arial" panose="020B0604020202020204" pitchFamily="34" charset="0"/>
                <a:cs typeface="Arial" panose="020B0604020202020204" pitchFamily="34" charset="0"/>
              </a:rPr>
              <a:t>hợp</a:t>
            </a:r>
            <a:r>
              <a:rPr lang="en-US" sz="3800" spc="88" dirty="0">
                <a:latin typeface="Arial" panose="020B0604020202020204" pitchFamily="34" charset="0"/>
                <a:cs typeface="Arial" panose="020B0604020202020204" pitchFamily="34" charset="0"/>
              </a:rPr>
              <a:t>.</a:t>
            </a:r>
          </a:p>
        </p:txBody>
      </p:sp>
      <p:sp>
        <p:nvSpPr>
          <p:cNvPr id="7" name="TextBox 7"/>
          <p:cNvSpPr txBox="1"/>
          <p:nvPr/>
        </p:nvSpPr>
        <p:spPr>
          <a:xfrm>
            <a:off x="3429321" y="4321020"/>
            <a:ext cx="13248900" cy="1000274"/>
          </a:xfrm>
          <a:prstGeom prst="rect">
            <a:avLst/>
          </a:prstGeom>
        </p:spPr>
        <p:txBody>
          <a:bodyPr lIns="0" tIns="0" rIns="0" bIns="0" rtlCol="0" anchor="t">
            <a:spAutoFit/>
          </a:bodyPr>
          <a:lstStyle>
            <a:defPPr>
              <a:defRPr lang="en-US"/>
            </a:defPPr>
            <a:lvl1pPr algn="just">
              <a:lnSpc>
                <a:spcPts val="3899"/>
              </a:lnSpc>
              <a:defRPr sz="2800" spc="88">
                <a:latin typeface="Arial" panose="020B0604020202020204" pitchFamily="34" charset="0"/>
                <a:cs typeface="Arial" panose="020B0604020202020204" pitchFamily="34" charset="0"/>
              </a:defRPr>
            </a:lvl1pPr>
          </a:lstStyle>
          <a:p>
            <a:r>
              <a:rPr lang="en-US" sz="3800" dirty="0" err="1"/>
              <a:t>Môi</a:t>
            </a:r>
            <a:r>
              <a:rPr lang="en-US" sz="3800" dirty="0"/>
              <a:t> </a:t>
            </a:r>
            <a:r>
              <a:rPr lang="en-US" sz="3800" dirty="0" err="1"/>
              <a:t>trường</a:t>
            </a:r>
            <a:r>
              <a:rPr lang="en-US" sz="3800" dirty="0"/>
              <a:t>, </a:t>
            </a:r>
            <a:r>
              <a:rPr lang="en-US" sz="3800" dirty="0" err="1"/>
              <a:t>địa</a:t>
            </a:r>
            <a:r>
              <a:rPr lang="en-US" sz="3800" dirty="0"/>
              <a:t> </a:t>
            </a:r>
            <a:r>
              <a:rPr lang="en-US" sz="3800" dirty="0" err="1"/>
              <a:t>điểm</a:t>
            </a:r>
            <a:r>
              <a:rPr lang="en-US" sz="3800" dirty="0"/>
              <a:t> </a:t>
            </a:r>
            <a:r>
              <a:rPr lang="en-US" sz="3800" dirty="0" err="1"/>
              <a:t>và</a:t>
            </a:r>
            <a:r>
              <a:rPr lang="en-US" sz="3800" dirty="0"/>
              <a:t> </a:t>
            </a:r>
            <a:r>
              <a:rPr lang="en-US" sz="3800" dirty="0" err="1"/>
              <a:t>đồ</a:t>
            </a:r>
            <a:r>
              <a:rPr lang="en-US" sz="3800" dirty="0"/>
              <a:t> </a:t>
            </a:r>
            <a:r>
              <a:rPr lang="en-US" sz="3800" dirty="0" err="1"/>
              <a:t>dùng</a:t>
            </a:r>
            <a:r>
              <a:rPr lang="en-US" sz="3800" dirty="0"/>
              <a:t>, </a:t>
            </a:r>
            <a:r>
              <a:rPr lang="en-US" sz="3800" dirty="0" err="1"/>
              <a:t>đồ</a:t>
            </a:r>
            <a:r>
              <a:rPr lang="en-US" sz="3800" dirty="0"/>
              <a:t> </a:t>
            </a:r>
            <a:r>
              <a:rPr lang="en-US" sz="3800" dirty="0" err="1"/>
              <a:t>chơi</a:t>
            </a:r>
            <a:r>
              <a:rPr lang="en-US" sz="3800" dirty="0"/>
              <a:t> </a:t>
            </a:r>
            <a:r>
              <a:rPr lang="en-US" sz="3800" dirty="0" err="1"/>
              <a:t>phục</a:t>
            </a:r>
            <a:r>
              <a:rPr lang="en-US" sz="3800" dirty="0"/>
              <a:t> </a:t>
            </a:r>
            <a:r>
              <a:rPr lang="en-US" sz="3800" dirty="0" err="1"/>
              <a:t>vụ</a:t>
            </a:r>
            <a:r>
              <a:rPr lang="en-US" sz="3800" dirty="0"/>
              <a:t> </a:t>
            </a:r>
            <a:r>
              <a:rPr lang="en-US" sz="3800" dirty="0" err="1"/>
              <a:t>hoạt</a:t>
            </a:r>
            <a:r>
              <a:rPr lang="en-US" sz="3800" dirty="0"/>
              <a:t> </a:t>
            </a:r>
            <a:r>
              <a:rPr lang="en-US" sz="3800" dirty="0" err="1"/>
              <a:t>động</a:t>
            </a:r>
            <a:r>
              <a:rPr lang="en-US" sz="3800" dirty="0"/>
              <a:t> </a:t>
            </a:r>
            <a:r>
              <a:rPr lang="en-US" sz="3800" dirty="0" err="1"/>
              <a:t>phù</a:t>
            </a:r>
            <a:r>
              <a:rPr lang="en-US" sz="3800" dirty="0"/>
              <a:t> </a:t>
            </a:r>
            <a:r>
              <a:rPr lang="en-US" sz="3800" dirty="0" err="1"/>
              <a:t>hợp</a:t>
            </a:r>
            <a:r>
              <a:rPr lang="en-US" sz="3800" dirty="0"/>
              <a:t>.</a:t>
            </a:r>
          </a:p>
        </p:txBody>
      </p:sp>
      <p:sp>
        <p:nvSpPr>
          <p:cNvPr id="8" name="TextBox 8"/>
          <p:cNvSpPr txBox="1"/>
          <p:nvPr/>
        </p:nvSpPr>
        <p:spPr>
          <a:xfrm>
            <a:off x="3475366" y="5970011"/>
            <a:ext cx="13248900" cy="1000274"/>
          </a:xfrm>
          <a:prstGeom prst="rect">
            <a:avLst/>
          </a:prstGeom>
        </p:spPr>
        <p:txBody>
          <a:bodyPr lIns="0" tIns="0" rIns="0" bIns="0" rtlCol="0" anchor="t">
            <a:spAutoFit/>
          </a:bodyPr>
          <a:lstStyle>
            <a:defPPr>
              <a:defRPr lang="en-US"/>
            </a:defPPr>
            <a:lvl1pPr algn="just">
              <a:lnSpc>
                <a:spcPts val="3899"/>
              </a:lnSpc>
              <a:defRPr sz="2800" spc="88">
                <a:latin typeface="Arial" panose="020B0604020202020204" pitchFamily="34" charset="0"/>
                <a:cs typeface="Arial" panose="020B0604020202020204" pitchFamily="34" charset="0"/>
              </a:defRPr>
            </a:lvl1pPr>
          </a:lstStyle>
          <a:p>
            <a:r>
              <a:rPr lang="en-US" sz="3800" dirty="0" err="1"/>
              <a:t>Kĩ</a:t>
            </a:r>
            <a:r>
              <a:rPr lang="en-US" sz="3800" dirty="0"/>
              <a:t> </a:t>
            </a:r>
            <a:r>
              <a:rPr lang="en-US" sz="3800" dirty="0" err="1"/>
              <a:t>năng</a:t>
            </a:r>
            <a:r>
              <a:rPr lang="en-US" sz="3800" dirty="0"/>
              <a:t> </a:t>
            </a:r>
            <a:r>
              <a:rPr lang="en-US" sz="3800" dirty="0" err="1"/>
              <a:t>và</a:t>
            </a:r>
            <a:r>
              <a:rPr lang="en-US" sz="3800" dirty="0"/>
              <a:t> </a:t>
            </a:r>
            <a:r>
              <a:rPr lang="en-US" sz="3800" dirty="0" err="1"/>
              <a:t>phương</a:t>
            </a:r>
            <a:r>
              <a:rPr lang="en-US" sz="3800" dirty="0"/>
              <a:t> </a:t>
            </a:r>
            <a:r>
              <a:rPr lang="en-US" sz="3800" dirty="0" err="1"/>
              <a:t>pháp</a:t>
            </a:r>
            <a:r>
              <a:rPr lang="en-US" sz="3800" dirty="0"/>
              <a:t> </a:t>
            </a:r>
            <a:r>
              <a:rPr lang="en-US" sz="3800" dirty="0" err="1"/>
              <a:t>tổ</a:t>
            </a:r>
            <a:r>
              <a:rPr lang="en-US" sz="3800" dirty="0"/>
              <a:t> </a:t>
            </a:r>
            <a:r>
              <a:rPr lang="en-US" sz="3800" dirty="0" err="1"/>
              <a:t>chức</a:t>
            </a:r>
            <a:r>
              <a:rPr lang="en-US" sz="3800" dirty="0"/>
              <a:t> </a:t>
            </a:r>
            <a:r>
              <a:rPr lang="en-US" sz="3800" dirty="0" err="1"/>
              <a:t>hoạt</a:t>
            </a:r>
            <a:r>
              <a:rPr lang="en-US" sz="3800" dirty="0"/>
              <a:t> </a:t>
            </a:r>
            <a:r>
              <a:rPr lang="en-US" sz="3800" dirty="0" err="1"/>
              <a:t>động</a:t>
            </a:r>
            <a:r>
              <a:rPr lang="en-US" sz="3800" dirty="0"/>
              <a:t> </a:t>
            </a:r>
            <a:r>
              <a:rPr lang="en-US" sz="3800" dirty="0" err="1"/>
              <a:t>phù</a:t>
            </a:r>
            <a:r>
              <a:rPr lang="en-US" sz="3800" dirty="0"/>
              <a:t> </a:t>
            </a:r>
            <a:r>
              <a:rPr lang="en-US" sz="3800" dirty="0" err="1"/>
              <a:t>hợp</a:t>
            </a:r>
            <a:r>
              <a:rPr lang="en-US" sz="3800" dirty="0"/>
              <a:t>, </a:t>
            </a:r>
            <a:r>
              <a:rPr lang="en-US" sz="3800" dirty="0" err="1"/>
              <a:t>linh</a:t>
            </a:r>
            <a:r>
              <a:rPr lang="en-US" sz="3800" dirty="0"/>
              <a:t> </a:t>
            </a:r>
            <a:r>
              <a:rPr lang="en-US" sz="3800" dirty="0" err="1"/>
              <a:t>hoạt</a:t>
            </a:r>
            <a:r>
              <a:rPr lang="en-US" sz="3800" dirty="0"/>
              <a:t>, </a:t>
            </a:r>
            <a:r>
              <a:rPr lang="en-US" sz="3800" dirty="0" err="1"/>
              <a:t>sáng</a:t>
            </a:r>
            <a:r>
              <a:rPr lang="en-US" sz="3800" dirty="0"/>
              <a:t> </a:t>
            </a:r>
            <a:r>
              <a:rPr lang="en-US" sz="3800" dirty="0" err="1"/>
              <a:t>tạo</a:t>
            </a:r>
            <a:endParaRPr lang="en-US" sz="3800" dirty="0"/>
          </a:p>
        </p:txBody>
      </p:sp>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101027" y="2679731"/>
            <a:ext cx="1012910" cy="993918"/>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141037" y="4340127"/>
            <a:ext cx="1012910" cy="993918"/>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096478" y="5957852"/>
            <a:ext cx="1012910" cy="993918"/>
          </a:xfrm>
          <a:prstGeom prst="rect">
            <a:avLst/>
          </a:prstGeom>
        </p:spPr>
      </p:pic>
      <p:sp>
        <p:nvSpPr>
          <p:cNvPr id="12" name="TextBox 12"/>
          <p:cNvSpPr txBox="1"/>
          <p:nvPr/>
        </p:nvSpPr>
        <p:spPr>
          <a:xfrm>
            <a:off x="2237574" y="2941754"/>
            <a:ext cx="722397" cy="500137"/>
          </a:xfrm>
          <a:prstGeom prst="rect">
            <a:avLst/>
          </a:prstGeom>
        </p:spPr>
        <p:txBody>
          <a:bodyPr lIns="0" tIns="0" rIns="0" bIns="0" rtlCol="0" anchor="t">
            <a:spAutoFit/>
          </a:bodyPr>
          <a:lstStyle/>
          <a:p>
            <a:pPr algn="ctr">
              <a:lnSpc>
                <a:spcPts val="3919"/>
              </a:lnSpc>
            </a:pPr>
            <a:r>
              <a:rPr lang="en-US" sz="3600" b="1" dirty="0">
                <a:latin typeface="Mokoto"/>
              </a:rPr>
              <a:t>25</a:t>
            </a:r>
          </a:p>
        </p:txBody>
      </p:sp>
      <p:sp>
        <p:nvSpPr>
          <p:cNvPr id="13" name="TextBox 13"/>
          <p:cNvSpPr txBox="1"/>
          <p:nvPr/>
        </p:nvSpPr>
        <p:spPr>
          <a:xfrm>
            <a:off x="2249403" y="6219875"/>
            <a:ext cx="722397" cy="500137"/>
          </a:xfrm>
          <a:prstGeom prst="rect">
            <a:avLst/>
          </a:prstGeom>
        </p:spPr>
        <p:txBody>
          <a:bodyPr lIns="0" tIns="0" rIns="0" bIns="0" rtlCol="0" anchor="t">
            <a:spAutoFit/>
          </a:bodyPr>
          <a:lstStyle/>
          <a:p>
            <a:pPr algn="ctr">
              <a:lnSpc>
                <a:spcPts val="3919"/>
              </a:lnSpc>
            </a:pPr>
            <a:r>
              <a:rPr lang="en-US" sz="3600" b="1" dirty="0">
                <a:latin typeface="Mokoto"/>
              </a:rPr>
              <a:t>27</a:t>
            </a:r>
          </a:p>
        </p:txBody>
      </p:sp>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0800000">
            <a:off x="-601735" y="8102457"/>
            <a:ext cx="20069247" cy="9884104"/>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189414" y="7383549"/>
            <a:ext cx="1012910" cy="993918"/>
          </a:xfrm>
          <a:prstGeom prst="rect">
            <a:avLst/>
          </a:prstGeom>
        </p:spPr>
      </p:pic>
      <p:sp>
        <p:nvSpPr>
          <p:cNvPr id="16" name="TextBox 16"/>
          <p:cNvSpPr txBox="1"/>
          <p:nvPr/>
        </p:nvSpPr>
        <p:spPr>
          <a:xfrm>
            <a:off x="2325603" y="7581900"/>
            <a:ext cx="722397" cy="500137"/>
          </a:xfrm>
          <a:prstGeom prst="rect">
            <a:avLst/>
          </a:prstGeom>
        </p:spPr>
        <p:txBody>
          <a:bodyPr lIns="0" tIns="0" rIns="0" bIns="0" rtlCol="0" anchor="t">
            <a:spAutoFit/>
          </a:bodyPr>
          <a:lstStyle/>
          <a:p>
            <a:pPr algn="ctr">
              <a:lnSpc>
                <a:spcPts val="3919"/>
              </a:lnSpc>
            </a:pPr>
            <a:r>
              <a:rPr lang="en-US" sz="3600" b="1" dirty="0">
                <a:latin typeface="Mokoto"/>
              </a:rPr>
              <a:t>28</a:t>
            </a:r>
          </a:p>
        </p:txBody>
      </p:sp>
      <p:sp>
        <p:nvSpPr>
          <p:cNvPr id="17" name="TextBox 17"/>
          <p:cNvSpPr txBox="1"/>
          <p:nvPr/>
        </p:nvSpPr>
        <p:spPr>
          <a:xfrm>
            <a:off x="3429321" y="7666867"/>
            <a:ext cx="13248900" cy="500137"/>
          </a:xfrm>
          <a:prstGeom prst="rect">
            <a:avLst/>
          </a:prstGeom>
        </p:spPr>
        <p:txBody>
          <a:bodyPr lIns="0" tIns="0" rIns="0" bIns="0" rtlCol="0" anchor="t">
            <a:spAutoFit/>
          </a:bodyPr>
          <a:lstStyle>
            <a:defPPr>
              <a:defRPr lang="en-US"/>
            </a:defPPr>
            <a:lvl1pPr algn="just">
              <a:lnSpc>
                <a:spcPts val="3899"/>
              </a:lnSpc>
              <a:defRPr sz="2800" spc="88">
                <a:latin typeface="Arial" panose="020B0604020202020204" pitchFamily="34" charset="0"/>
                <a:cs typeface="Arial" panose="020B0604020202020204" pitchFamily="34" charset="0"/>
              </a:defRPr>
            </a:lvl1pPr>
          </a:lstStyle>
          <a:p>
            <a:r>
              <a:rPr lang="en-US" sz="3800" dirty="0" err="1"/>
              <a:t>Hình</a:t>
            </a:r>
            <a:r>
              <a:rPr lang="en-US" sz="3800" dirty="0"/>
              <a:t> </a:t>
            </a:r>
            <a:r>
              <a:rPr lang="en-US" sz="3800" dirty="0" err="1"/>
              <a:t>thức</a:t>
            </a:r>
            <a:r>
              <a:rPr lang="en-US" sz="3800" dirty="0"/>
              <a:t> </a:t>
            </a:r>
            <a:r>
              <a:rPr lang="en-US" sz="3800" dirty="0" err="1"/>
              <a:t>và</a:t>
            </a:r>
            <a:r>
              <a:rPr lang="en-US" sz="3800" dirty="0"/>
              <a:t> </a:t>
            </a:r>
            <a:r>
              <a:rPr lang="en-US" sz="3800" dirty="0" err="1"/>
              <a:t>thời</a:t>
            </a:r>
            <a:r>
              <a:rPr lang="en-US" sz="3800" dirty="0"/>
              <a:t> </a:t>
            </a:r>
            <a:r>
              <a:rPr lang="en-US" sz="3800" dirty="0" err="1"/>
              <a:t>gian</a:t>
            </a:r>
            <a:r>
              <a:rPr lang="en-US" sz="3800" dirty="0"/>
              <a:t> </a:t>
            </a:r>
            <a:r>
              <a:rPr lang="en-US" sz="3800" dirty="0" err="1"/>
              <a:t>tổ</a:t>
            </a:r>
            <a:r>
              <a:rPr lang="en-US" sz="3800" dirty="0"/>
              <a:t> </a:t>
            </a:r>
            <a:r>
              <a:rPr lang="en-US" sz="3800" dirty="0" err="1"/>
              <a:t>chức</a:t>
            </a:r>
            <a:r>
              <a:rPr lang="en-US" sz="3800" dirty="0"/>
              <a:t> </a:t>
            </a:r>
            <a:r>
              <a:rPr lang="en-US" sz="3800" dirty="0" err="1"/>
              <a:t>các</a:t>
            </a:r>
            <a:r>
              <a:rPr lang="en-US" sz="3800" dirty="0"/>
              <a:t> </a:t>
            </a:r>
            <a:r>
              <a:rPr lang="en-US" sz="3800" dirty="0" err="1"/>
              <a:t>hoạt</a:t>
            </a:r>
            <a:r>
              <a:rPr lang="en-US" sz="3800" dirty="0"/>
              <a:t> </a:t>
            </a:r>
            <a:r>
              <a:rPr lang="en-US" sz="3800" dirty="0" err="1"/>
              <a:t>động</a:t>
            </a:r>
            <a:r>
              <a:rPr lang="en-US" sz="3800" dirty="0"/>
              <a:t> </a:t>
            </a:r>
            <a:r>
              <a:rPr lang="en-US" sz="3800" dirty="0" err="1"/>
              <a:t>phù</a:t>
            </a:r>
            <a:r>
              <a:rPr lang="en-US" sz="3800" dirty="0"/>
              <a:t> </a:t>
            </a:r>
            <a:r>
              <a:rPr lang="en-US" sz="3800" dirty="0" err="1"/>
              <a:t>hợp</a:t>
            </a:r>
            <a:r>
              <a:rPr lang="en-US" sz="3800" dirty="0"/>
              <a:t>.</a:t>
            </a:r>
          </a:p>
        </p:txBody>
      </p:sp>
      <p:sp>
        <p:nvSpPr>
          <p:cNvPr id="18" name="TextBox 18"/>
          <p:cNvSpPr txBox="1"/>
          <p:nvPr/>
        </p:nvSpPr>
        <p:spPr>
          <a:xfrm>
            <a:off x="2267385" y="4602150"/>
            <a:ext cx="722397" cy="500137"/>
          </a:xfrm>
          <a:prstGeom prst="rect">
            <a:avLst/>
          </a:prstGeom>
        </p:spPr>
        <p:txBody>
          <a:bodyPr lIns="0" tIns="0" rIns="0" bIns="0" rtlCol="0" anchor="t">
            <a:spAutoFit/>
          </a:bodyPr>
          <a:lstStyle/>
          <a:p>
            <a:pPr algn="ctr">
              <a:lnSpc>
                <a:spcPts val="3919"/>
              </a:lnSpc>
            </a:pPr>
            <a:r>
              <a:rPr lang="en-US" sz="3600" b="1" dirty="0">
                <a:latin typeface="Mokoto"/>
              </a:rPr>
              <a:t>26</a:t>
            </a:r>
          </a:p>
        </p:txBody>
      </p:sp>
      <p:pic>
        <p:nvPicPr>
          <p:cNvPr id="19" name="Picture 19"/>
          <p:cNvPicPr>
            <a:picLocks noChangeAspect="1"/>
          </p:cNvPicPr>
          <p:nvPr/>
        </p:nvPicPr>
        <p:blipFill>
          <a:blip r:embed="rId9" cstate="print">
            <a:alphaModFix amt="14000"/>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H="1" flipV="1">
            <a:off x="14173200" y="-195013"/>
            <a:ext cx="4114800" cy="41148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1000"/>
          </a:stretch>
        </a:blipFill>
        <a:effectLst/>
      </p:bgPr>
    </p:bg>
    <p:spTree>
      <p:nvGrpSpPr>
        <p:cNvPr id="1" name=""/>
        <p:cNvGrpSpPr/>
        <p:nvPr/>
      </p:nvGrpSpPr>
      <p:grpSpPr>
        <a:xfrm>
          <a:off x="0" y="0"/>
          <a:ext cx="0" cy="0"/>
          <a:chOff x="0" y="0"/>
          <a:chExt cx="0" cy="0"/>
        </a:xfrm>
      </p:grpSpPr>
      <p:grpSp>
        <p:nvGrpSpPr>
          <p:cNvPr id="2" name="Group 2"/>
          <p:cNvGrpSpPr/>
          <p:nvPr/>
        </p:nvGrpSpPr>
        <p:grpSpPr>
          <a:xfrm>
            <a:off x="0" y="3004415"/>
            <a:ext cx="18288001" cy="6594764"/>
            <a:chOff x="0" y="0"/>
            <a:chExt cx="5405257" cy="1041863"/>
          </a:xfrm>
        </p:grpSpPr>
        <p:sp>
          <p:nvSpPr>
            <p:cNvPr id="3" name="Freeform 3"/>
            <p:cNvSpPr/>
            <p:nvPr/>
          </p:nvSpPr>
          <p:spPr>
            <a:xfrm>
              <a:off x="0" y="0"/>
              <a:ext cx="5405257" cy="1041863"/>
            </a:xfrm>
            <a:custGeom>
              <a:avLst/>
              <a:gdLst/>
              <a:ahLst/>
              <a:cxnLst/>
              <a:rect l="l" t="t" r="r" b="b"/>
              <a:pathLst>
                <a:path w="5405257" h="1041863">
                  <a:moveTo>
                    <a:pt x="0" y="0"/>
                  </a:moveTo>
                  <a:lnTo>
                    <a:pt x="5405257" y="0"/>
                  </a:lnTo>
                  <a:lnTo>
                    <a:pt x="5405257" y="1041863"/>
                  </a:lnTo>
                  <a:lnTo>
                    <a:pt x="0" y="1041863"/>
                  </a:lnTo>
                  <a:close/>
                </a:path>
              </a:pathLst>
            </a:custGeom>
            <a:solidFill>
              <a:srgbClr val="BF45FF">
                <a:alpha val="29804"/>
              </a:srgbClr>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495076" y="2019300"/>
            <a:ext cx="1553742" cy="1553742"/>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793211" y="2036430"/>
            <a:ext cx="1553742" cy="1553742"/>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3584823">
            <a:off x="-2507153" y="-6275751"/>
            <a:ext cx="7847738" cy="11182011"/>
          </a:xfrm>
          <a:prstGeom prst="rect">
            <a:avLst/>
          </a:prstGeom>
        </p:spPr>
      </p:pic>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4665560" y="2051884"/>
            <a:ext cx="1553742" cy="1553742"/>
          </a:xfrm>
          <a:prstGeom prst="rect">
            <a:avLst/>
          </a:prstGeom>
        </p:spPr>
      </p:pic>
      <p:sp>
        <p:nvSpPr>
          <p:cNvPr id="10" name="TextBox 10"/>
          <p:cNvSpPr txBox="1"/>
          <p:nvPr/>
        </p:nvSpPr>
        <p:spPr>
          <a:xfrm>
            <a:off x="973199" y="4036177"/>
            <a:ext cx="3486086" cy="5416868"/>
          </a:xfrm>
          <a:prstGeom prst="rect">
            <a:avLst/>
          </a:prstGeom>
        </p:spPr>
        <p:txBody>
          <a:bodyPr lIns="0" tIns="0" rIns="0" bIns="0" rtlCol="0" anchor="t">
            <a:spAutoFit/>
          </a:bodyPr>
          <a:lstStyle/>
          <a:p>
            <a:pPr algn="just">
              <a:spcBef>
                <a:spcPts val="600"/>
              </a:spcBef>
              <a:spcAft>
                <a:spcPts val="600"/>
              </a:spcAft>
            </a:pPr>
            <a:r>
              <a:rPr lang="en-US" sz="3800" dirty="0" err="1">
                <a:latin typeface="Arial" panose="020B0604020202020204" pitchFamily="34" charset="0"/>
                <a:cs typeface="Arial" panose="020B0604020202020204" pitchFamily="34" charset="0"/>
              </a:rPr>
              <a:t>Xác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định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mục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đích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lựa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chọn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trò</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chơi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nội</a:t>
            </a:r>
            <a:r>
              <a:rPr lang="en-US" sz="3800" dirty="0">
                <a:latin typeface="Arial" panose="020B0604020202020204" pitchFamily="34" charset="0"/>
                <a:cs typeface="Arial" panose="020B0604020202020204" pitchFamily="34" charset="0"/>
              </a:rPr>
              <a:t> dung </a:t>
            </a:r>
            <a:r>
              <a:rPr lang="en-US" sz="3800" dirty="0" err="1">
                <a:latin typeface="Arial" panose="020B0604020202020204" pitchFamily="34" charset="0"/>
                <a:cs typeface="Arial" panose="020B0604020202020204" pitchFamily="34" charset="0"/>
              </a:rPr>
              <a:t>chơi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phù</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hợp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với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kinh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nghiệm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khả</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năng</a:t>
            </a:r>
            <a:r>
              <a:rPr lang="en-US" sz="3800" dirty="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của</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nhóm</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trẻ</a:t>
            </a:r>
            <a:r>
              <a:rPr lang="en-US" sz="3800" dirty="0" smtClean="0">
                <a:latin typeface="Arial" panose="020B0604020202020204" pitchFamily="34" charset="0"/>
                <a:cs typeface="Arial" panose="020B0604020202020204" pitchFamily="34" charset="0"/>
              </a:rPr>
              <a:t>/</a:t>
            </a:r>
            <a:r>
              <a:rPr lang="en-US" sz="3800" dirty="0" err="1" smtClean="0">
                <a:latin typeface="Arial" panose="020B0604020202020204" pitchFamily="34" charset="0"/>
                <a:cs typeface="Arial" panose="020B0604020202020204" pitchFamily="34" charset="0"/>
              </a:rPr>
              <a:t>cá</a:t>
            </a:r>
            <a:r>
              <a:rPr lang="en-US" sz="3800" dirty="0" smtClean="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nhân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trẻ</a:t>
            </a:r>
            <a:r>
              <a:rPr lang="en-US" sz="3800" dirty="0">
                <a:latin typeface="Arial" panose="020B0604020202020204" pitchFamily="34" charset="0"/>
                <a:cs typeface="Arial" panose="020B0604020202020204" pitchFamily="34" charset="0"/>
              </a:rPr>
              <a:t>.</a:t>
            </a:r>
          </a:p>
          <a:p>
            <a:pPr algn="just">
              <a:spcBef>
                <a:spcPts val="600"/>
              </a:spcBef>
              <a:spcAft>
                <a:spcPts val="600"/>
              </a:spcAft>
            </a:pPr>
            <a:endParaRPr lang="en-US" sz="3800" dirty="0">
              <a:latin typeface="Arial" panose="020B0604020202020204" pitchFamily="34" charset="0"/>
              <a:cs typeface="Arial" panose="020B0604020202020204" pitchFamily="34" charset="0"/>
            </a:endParaRPr>
          </a:p>
        </p:txBody>
      </p:sp>
      <p:sp>
        <p:nvSpPr>
          <p:cNvPr id="11" name="TextBox 11"/>
          <p:cNvSpPr txBox="1"/>
          <p:nvPr/>
        </p:nvSpPr>
        <p:spPr>
          <a:xfrm>
            <a:off x="5432484" y="4084092"/>
            <a:ext cx="4147821" cy="3508653"/>
          </a:xfrm>
          <a:prstGeom prst="rect">
            <a:avLst/>
          </a:prstGeom>
        </p:spPr>
        <p:txBody>
          <a:bodyPr lIns="0" tIns="0" rIns="0" bIns="0" rtlCol="0" anchor="t">
            <a:spAutoFit/>
          </a:bodyPr>
          <a:lstStyle>
            <a:defPPr>
              <a:defRPr lang="en-US"/>
            </a:defPPr>
            <a:lvl1pPr algn="just">
              <a:lnSpc>
                <a:spcPts val="3220"/>
              </a:lnSpc>
              <a:defRPr sz="2400">
                <a:latin typeface="Arial" panose="020B0604020202020204" pitchFamily="34" charset="0"/>
                <a:cs typeface="Arial" panose="020B0604020202020204" pitchFamily="34" charset="0"/>
              </a:defRPr>
            </a:lvl1pPr>
          </a:lstStyle>
          <a:p>
            <a:pPr>
              <a:lnSpc>
                <a:spcPct val="100000"/>
              </a:lnSpc>
              <a:spcBef>
                <a:spcPts val="600"/>
              </a:spcBef>
              <a:spcAft>
                <a:spcPts val="600"/>
              </a:spcAft>
            </a:pPr>
            <a:r>
              <a:rPr lang="en-US" sz="3800" dirty="0" err="1"/>
              <a:t>Phương</a:t>
            </a:r>
            <a:r>
              <a:rPr lang="en-US" sz="3800" dirty="0"/>
              <a:t> </a:t>
            </a:r>
            <a:r>
              <a:rPr lang="en-US" sz="3800" dirty="0" err="1"/>
              <a:t>pháp</a:t>
            </a:r>
            <a:r>
              <a:rPr lang="en-US" sz="3800" dirty="0"/>
              <a:t> </a:t>
            </a:r>
            <a:r>
              <a:rPr lang="en-US" sz="3800" dirty="0" err="1"/>
              <a:t>tổ</a:t>
            </a:r>
            <a:r>
              <a:rPr lang="en-US" sz="3800" dirty="0"/>
              <a:t> </a:t>
            </a:r>
            <a:r>
              <a:rPr lang="en-US" sz="3800" dirty="0" err="1"/>
              <a:t>chức</a:t>
            </a:r>
            <a:r>
              <a:rPr lang="en-US" sz="3800" dirty="0"/>
              <a:t> </a:t>
            </a:r>
            <a:r>
              <a:rPr lang="en-US" sz="3800" dirty="0" err="1"/>
              <a:t>hoạt</a:t>
            </a:r>
            <a:r>
              <a:rPr lang="en-US" sz="3800" dirty="0"/>
              <a:t> </a:t>
            </a:r>
            <a:r>
              <a:rPr lang="en-US" sz="3800" dirty="0" err="1"/>
              <a:t>động</a:t>
            </a:r>
            <a:r>
              <a:rPr lang="en-US" sz="3800" dirty="0"/>
              <a:t> </a:t>
            </a:r>
            <a:r>
              <a:rPr lang="en-US" sz="3800" dirty="0" err="1"/>
              <a:t>chơi</a:t>
            </a:r>
            <a:r>
              <a:rPr lang="en-US" sz="3800" dirty="0"/>
              <a:t> </a:t>
            </a:r>
            <a:r>
              <a:rPr lang="en-US" sz="3800" dirty="0" err="1"/>
              <a:t>phù</a:t>
            </a:r>
            <a:r>
              <a:rPr lang="en-US" sz="3800" dirty="0"/>
              <a:t> </a:t>
            </a:r>
            <a:r>
              <a:rPr lang="en-US" sz="3800" dirty="0" err="1"/>
              <a:t>hợp</a:t>
            </a:r>
            <a:r>
              <a:rPr lang="en-US" sz="3800" dirty="0"/>
              <a:t>, </a:t>
            </a:r>
            <a:r>
              <a:rPr lang="en-US" sz="3800" dirty="0" err="1"/>
              <a:t>linh</a:t>
            </a:r>
            <a:r>
              <a:rPr lang="en-US" sz="3800" dirty="0"/>
              <a:t> </a:t>
            </a:r>
            <a:r>
              <a:rPr lang="en-US" sz="3800" dirty="0" err="1"/>
              <a:t>hoạt</a:t>
            </a:r>
            <a:r>
              <a:rPr lang="en-US" sz="3800" dirty="0"/>
              <a:t>, </a:t>
            </a:r>
            <a:r>
              <a:rPr lang="en-US" sz="3800" dirty="0" err="1"/>
              <a:t>đáp</a:t>
            </a:r>
            <a:r>
              <a:rPr lang="en-US" sz="3800" dirty="0"/>
              <a:t> </a:t>
            </a:r>
            <a:r>
              <a:rPr lang="en-US" sz="3800" dirty="0" err="1"/>
              <a:t>ứng</a:t>
            </a:r>
            <a:r>
              <a:rPr lang="en-US" sz="3800" dirty="0"/>
              <a:t> </a:t>
            </a:r>
            <a:r>
              <a:rPr lang="en-US" sz="3800" dirty="0" err="1"/>
              <a:t>khả</a:t>
            </a:r>
            <a:r>
              <a:rPr lang="en-US" sz="3800" dirty="0"/>
              <a:t> </a:t>
            </a:r>
            <a:r>
              <a:rPr lang="en-US" sz="3800" dirty="0" err="1"/>
              <a:t>năng</a:t>
            </a:r>
            <a:r>
              <a:rPr lang="en-US" sz="3800" dirty="0"/>
              <a:t> </a:t>
            </a:r>
            <a:r>
              <a:rPr lang="en-US" sz="3800" dirty="0" err="1"/>
              <a:t>và</a:t>
            </a:r>
            <a:r>
              <a:rPr lang="en-US" sz="3800" dirty="0"/>
              <a:t> </a:t>
            </a:r>
            <a:r>
              <a:rPr lang="en-US" sz="3800" dirty="0" err="1"/>
              <a:t>nhu</a:t>
            </a:r>
            <a:r>
              <a:rPr lang="en-US" sz="3800" dirty="0"/>
              <a:t> </a:t>
            </a:r>
            <a:r>
              <a:rPr lang="en-US" sz="3800" dirty="0" err="1"/>
              <a:t>cầu</a:t>
            </a:r>
            <a:r>
              <a:rPr lang="en-US" sz="3800" dirty="0"/>
              <a:t> </a:t>
            </a:r>
            <a:r>
              <a:rPr lang="en-US" sz="3800" dirty="0" err="1"/>
              <a:t>của</a:t>
            </a:r>
            <a:r>
              <a:rPr lang="en-US" sz="3800" dirty="0"/>
              <a:t> </a:t>
            </a:r>
            <a:r>
              <a:rPr lang="en-US" sz="3800" dirty="0" err="1"/>
              <a:t>trẻ</a:t>
            </a:r>
            <a:r>
              <a:rPr lang="en-US" sz="3800" dirty="0"/>
              <a:t>.</a:t>
            </a:r>
          </a:p>
        </p:txBody>
      </p:sp>
      <p:sp>
        <p:nvSpPr>
          <p:cNvPr id="12" name="TextBox 12"/>
          <p:cNvSpPr txBox="1"/>
          <p:nvPr/>
        </p:nvSpPr>
        <p:spPr>
          <a:xfrm>
            <a:off x="10105663" y="4164261"/>
            <a:ext cx="3478485" cy="2339102"/>
          </a:xfrm>
          <a:prstGeom prst="rect">
            <a:avLst/>
          </a:prstGeom>
        </p:spPr>
        <p:txBody>
          <a:bodyPr lIns="0" tIns="0" rIns="0" bIns="0" rtlCol="0" anchor="t">
            <a:spAutoFit/>
          </a:bodyPr>
          <a:lstStyle>
            <a:defPPr>
              <a:defRPr lang="en-US"/>
            </a:defPPr>
            <a:lvl1pPr algn="just">
              <a:lnSpc>
                <a:spcPts val="3220"/>
              </a:lnSpc>
              <a:defRPr sz="2400">
                <a:latin typeface="Arial" panose="020B0604020202020204" pitchFamily="34" charset="0"/>
                <a:cs typeface="Arial" panose="020B0604020202020204" pitchFamily="34" charset="0"/>
              </a:defRPr>
            </a:lvl1pPr>
          </a:lstStyle>
          <a:p>
            <a:pPr>
              <a:lnSpc>
                <a:spcPct val="100000"/>
              </a:lnSpc>
              <a:spcBef>
                <a:spcPts val="600"/>
              </a:spcBef>
              <a:spcAft>
                <a:spcPts val="600"/>
              </a:spcAft>
            </a:pPr>
            <a:r>
              <a:rPr lang="en-US" sz="3800" dirty="0" err="1"/>
              <a:t>Hình</a:t>
            </a:r>
            <a:r>
              <a:rPr lang="en-US" sz="3800" dirty="0"/>
              <a:t> </a:t>
            </a:r>
            <a:r>
              <a:rPr lang="en-US" sz="3800" dirty="0" err="1"/>
              <a:t>thức</a:t>
            </a:r>
            <a:r>
              <a:rPr lang="en-US" sz="3800" dirty="0"/>
              <a:t> </a:t>
            </a:r>
            <a:r>
              <a:rPr lang="en-US" sz="3800" dirty="0" err="1"/>
              <a:t>và</a:t>
            </a:r>
            <a:r>
              <a:rPr lang="en-US" sz="3800" dirty="0"/>
              <a:t> </a:t>
            </a:r>
            <a:r>
              <a:rPr lang="en-US" sz="3800" dirty="0" err="1"/>
              <a:t>thời</a:t>
            </a:r>
            <a:r>
              <a:rPr lang="en-US" sz="3800" dirty="0"/>
              <a:t> </a:t>
            </a:r>
            <a:r>
              <a:rPr lang="en-US" sz="3800" dirty="0" err="1"/>
              <a:t>gian</a:t>
            </a:r>
            <a:r>
              <a:rPr lang="en-US" sz="3800" dirty="0"/>
              <a:t> </a:t>
            </a:r>
            <a:r>
              <a:rPr lang="en-US" sz="3800" dirty="0" err="1"/>
              <a:t>tổ</a:t>
            </a:r>
            <a:r>
              <a:rPr lang="en-US" sz="3800" dirty="0"/>
              <a:t> </a:t>
            </a:r>
            <a:r>
              <a:rPr lang="en-US" sz="3800" dirty="0" err="1"/>
              <a:t>chức</a:t>
            </a:r>
            <a:r>
              <a:rPr lang="en-US" sz="3800" dirty="0"/>
              <a:t> </a:t>
            </a:r>
            <a:r>
              <a:rPr lang="en-US" sz="3800" dirty="0" err="1"/>
              <a:t>các</a:t>
            </a:r>
            <a:r>
              <a:rPr lang="en-US" sz="3800" dirty="0"/>
              <a:t> </a:t>
            </a:r>
            <a:r>
              <a:rPr lang="en-US" sz="3800" dirty="0" err="1"/>
              <a:t>hoạt</a:t>
            </a:r>
            <a:r>
              <a:rPr lang="en-US" sz="3800" dirty="0"/>
              <a:t> </a:t>
            </a:r>
            <a:r>
              <a:rPr lang="en-US" sz="3800" dirty="0" err="1"/>
              <a:t>động</a:t>
            </a:r>
            <a:r>
              <a:rPr lang="en-US" sz="3800" dirty="0"/>
              <a:t> </a:t>
            </a:r>
            <a:r>
              <a:rPr lang="en-US" sz="3800" dirty="0" err="1"/>
              <a:t>phù</a:t>
            </a:r>
            <a:r>
              <a:rPr lang="en-US" sz="3800" dirty="0"/>
              <a:t> </a:t>
            </a:r>
            <a:r>
              <a:rPr lang="en-US" sz="3800" dirty="0" err="1"/>
              <a:t>hợp</a:t>
            </a:r>
            <a:r>
              <a:rPr lang="en-US" sz="3800" dirty="0"/>
              <a:t>.</a:t>
            </a:r>
          </a:p>
        </p:txBody>
      </p:sp>
      <p:sp>
        <p:nvSpPr>
          <p:cNvPr id="13" name="TextBox 13"/>
          <p:cNvSpPr txBox="1"/>
          <p:nvPr/>
        </p:nvSpPr>
        <p:spPr>
          <a:xfrm>
            <a:off x="14109506" y="4220777"/>
            <a:ext cx="3200914" cy="2923877"/>
          </a:xfrm>
          <a:prstGeom prst="rect">
            <a:avLst/>
          </a:prstGeom>
        </p:spPr>
        <p:txBody>
          <a:bodyPr lIns="0" tIns="0" rIns="0" bIns="0" rtlCol="0" anchor="t">
            <a:spAutoFit/>
          </a:bodyPr>
          <a:lstStyle>
            <a:defPPr>
              <a:defRPr lang="en-US"/>
            </a:defPPr>
            <a:lvl1pPr algn="just">
              <a:lnSpc>
                <a:spcPts val="3220"/>
              </a:lnSpc>
              <a:defRPr sz="2400">
                <a:latin typeface="Arial" panose="020B0604020202020204" pitchFamily="34" charset="0"/>
                <a:cs typeface="Arial" panose="020B0604020202020204" pitchFamily="34" charset="0"/>
              </a:defRPr>
            </a:lvl1pPr>
          </a:lstStyle>
          <a:p>
            <a:pPr>
              <a:lnSpc>
                <a:spcPct val="100000"/>
              </a:lnSpc>
              <a:spcBef>
                <a:spcPts val="600"/>
              </a:spcBef>
              <a:spcAft>
                <a:spcPts val="600"/>
              </a:spcAft>
            </a:pPr>
            <a:r>
              <a:rPr lang="en-US" sz="3800" dirty="0" err="1"/>
              <a:t>Trẻ</a:t>
            </a:r>
            <a:r>
              <a:rPr lang="en-US" sz="3800" dirty="0"/>
              <a:t> </a:t>
            </a:r>
            <a:r>
              <a:rPr lang="en-US" sz="3800" dirty="0" err="1"/>
              <a:t>được</a:t>
            </a:r>
            <a:r>
              <a:rPr lang="en-US" sz="3800" dirty="0"/>
              <a:t> </a:t>
            </a:r>
            <a:r>
              <a:rPr lang="en-US" sz="3800" dirty="0" err="1"/>
              <a:t>lựa</a:t>
            </a:r>
            <a:r>
              <a:rPr lang="en-US" sz="3800" dirty="0"/>
              <a:t> </a:t>
            </a:r>
            <a:r>
              <a:rPr lang="en-US" sz="3800" dirty="0" err="1"/>
              <a:t>chọn</a:t>
            </a:r>
            <a:r>
              <a:rPr lang="en-US" sz="3800" dirty="0"/>
              <a:t> </a:t>
            </a:r>
            <a:r>
              <a:rPr lang="en-US" sz="3800" dirty="0" err="1"/>
              <a:t>chơi</a:t>
            </a:r>
            <a:r>
              <a:rPr lang="en-US" sz="3800" dirty="0"/>
              <a:t> </a:t>
            </a:r>
            <a:r>
              <a:rPr lang="en-US" sz="3800" dirty="0" err="1"/>
              <a:t>theo</a:t>
            </a:r>
            <a:r>
              <a:rPr lang="en-US" sz="3800" dirty="0"/>
              <a:t> </a:t>
            </a:r>
            <a:r>
              <a:rPr lang="en-US" sz="3800" dirty="0" err="1"/>
              <a:t>nhu</a:t>
            </a:r>
            <a:r>
              <a:rPr lang="en-US" sz="3800" dirty="0"/>
              <a:t> </a:t>
            </a:r>
            <a:r>
              <a:rPr lang="en-US" sz="3800" dirty="0" err="1"/>
              <a:t>cầu</a:t>
            </a:r>
            <a:r>
              <a:rPr lang="en-US" sz="3800" dirty="0"/>
              <a:t>, </a:t>
            </a:r>
            <a:r>
              <a:rPr lang="en-US" sz="3800" dirty="0" err="1"/>
              <a:t>khả</a:t>
            </a:r>
            <a:r>
              <a:rPr lang="en-US" sz="3800" dirty="0"/>
              <a:t> </a:t>
            </a:r>
            <a:r>
              <a:rPr lang="en-US" sz="3800" dirty="0" err="1"/>
              <a:t>năng</a:t>
            </a:r>
            <a:r>
              <a:rPr lang="en-US" sz="3800" dirty="0"/>
              <a:t> </a:t>
            </a:r>
            <a:r>
              <a:rPr lang="en-US" sz="3800" dirty="0" err="1"/>
              <a:t>của</a:t>
            </a:r>
            <a:r>
              <a:rPr lang="en-US" sz="3800" dirty="0"/>
              <a:t> </a:t>
            </a:r>
            <a:r>
              <a:rPr lang="en-US" sz="3800" dirty="0" err="1"/>
              <a:t>mình</a:t>
            </a:r>
            <a:r>
              <a:rPr lang="en-US" sz="3800" dirty="0"/>
              <a:t>.</a:t>
            </a:r>
          </a:p>
        </p:txBody>
      </p:sp>
      <p:sp>
        <p:nvSpPr>
          <p:cNvPr id="17" name="TextBox 17"/>
          <p:cNvSpPr txBox="1"/>
          <p:nvPr/>
        </p:nvSpPr>
        <p:spPr>
          <a:xfrm>
            <a:off x="3994033" y="1067344"/>
            <a:ext cx="9372600" cy="654025"/>
          </a:xfrm>
          <a:prstGeom prst="rect">
            <a:avLst/>
          </a:prstGeom>
        </p:spPr>
        <p:style>
          <a:lnRef idx="1">
            <a:schemeClr val="accent6"/>
          </a:lnRef>
          <a:fillRef idx="2">
            <a:schemeClr val="accent6"/>
          </a:fillRef>
          <a:effectRef idx="1">
            <a:schemeClr val="accent6"/>
          </a:effectRef>
          <a:fontRef idx="minor">
            <a:schemeClr val="dk1"/>
          </a:fontRef>
        </p:style>
        <p:txBody>
          <a:bodyPr wrap="square" lIns="0" tIns="0" rIns="0" bIns="0" rtlCol="0" anchor="t">
            <a:spAutoFit/>
          </a:bodyPr>
          <a:lstStyle/>
          <a:p>
            <a:pPr>
              <a:lnSpc>
                <a:spcPts val="5067"/>
              </a:lnSpc>
            </a:pPr>
            <a:r>
              <a:rPr lang="en-US" sz="3800" b="1" spc="190" dirty="0">
                <a:latin typeface="Arial" panose="020B0604020202020204" pitchFamily="34" charset="0"/>
                <a:cs typeface="Arial" panose="020B0604020202020204" pitchFamily="34" charset="0"/>
              </a:rPr>
              <a:t> - </a:t>
            </a:r>
            <a:r>
              <a:rPr lang="en-US" sz="3800" b="1" spc="190" dirty="0" err="1">
                <a:latin typeface="Arial" panose="020B0604020202020204" pitchFamily="34" charset="0"/>
                <a:cs typeface="Arial" panose="020B0604020202020204" pitchFamily="34" charset="0"/>
              </a:rPr>
              <a:t>Đánh</a:t>
            </a:r>
            <a:r>
              <a:rPr lang="en-US" sz="3800" b="1" spc="190" dirty="0">
                <a:latin typeface="Arial" panose="020B0604020202020204" pitchFamily="34" charset="0"/>
                <a:cs typeface="Arial" panose="020B0604020202020204" pitchFamily="34" charset="0"/>
              </a:rPr>
              <a:t> </a:t>
            </a:r>
            <a:r>
              <a:rPr lang="en-US" sz="3800" b="1" spc="190" dirty="0" err="1">
                <a:latin typeface="Arial" panose="020B0604020202020204" pitchFamily="34" charset="0"/>
                <a:cs typeface="Arial" panose="020B0604020202020204" pitchFamily="34" charset="0"/>
              </a:rPr>
              <a:t>giá</a:t>
            </a:r>
            <a:r>
              <a:rPr lang="en-US" sz="3800" b="1" spc="190" dirty="0">
                <a:latin typeface="Arial" panose="020B0604020202020204" pitchFamily="34" charset="0"/>
                <a:cs typeface="Arial" panose="020B0604020202020204" pitchFamily="34" charset="0"/>
              </a:rPr>
              <a:t> </a:t>
            </a:r>
            <a:r>
              <a:rPr lang="en-US" sz="3800" b="1" spc="190" dirty="0" err="1">
                <a:latin typeface="Arial" panose="020B0604020202020204" pitchFamily="34" charset="0"/>
                <a:cs typeface="Arial" panose="020B0604020202020204" pitchFamily="34" charset="0"/>
              </a:rPr>
              <a:t>tổ</a:t>
            </a:r>
            <a:r>
              <a:rPr lang="en-US" sz="3800" b="1" spc="190" dirty="0">
                <a:latin typeface="Arial" panose="020B0604020202020204" pitchFamily="34" charset="0"/>
                <a:cs typeface="Arial" panose="020B0604020202020204" pitchFamily="34" charset="0"/>
              </a:rPr>
              <a:t> </a:t>
            </a:r>
            <a:r>
              <a:rPr lang="en-US" sz="3800" b="1" spc="190" dirty="0" err="1">
                <a:latin typeface="Arial" panose="020B0604020202020204" pitchFamily="34" charset="0"/>
                <a:cs typeface="Arial" panose="020B0604020202020204" pitchFamily="34" charset="0"/>
              </a:rPr>
              <a:t>chức</a:t>
            </a:r>
            <a:r>
              <a:rPr lang="en-US" sz="3800" b="1" spc="190" dirty="0">
                <a:latin typeface="Arial" panose="020B0604020202020204" pitchFamily="34" charset="0"/>
                <a:cs typeface="Arial" panose="020B0604020202020204" pitchFamily="34" charset="0"/>
              </a:rPr>
              <a:t> </a:t>
            </a:r>
            <a:r>
              <a:rPr lang="en-US" sz="3800" b="1" spc="190" dirty="0" err="1">
                <a:latin typeface="Arial" panose="020B0604020202020204" pitchFamily="34" charset="0"/>
                <a:cs typeface="Arial" panose="020B0604020202020204" pitchFamily="34" charset="0"/>
              </a:rPr>
              <a:t>hoạt</a:t>
            </a:r>
            <a:r>
              <a:rPr lang="en-US" sz="3800" b="1" spc="190" dirty="0">
                <a:latin typeface="Arial" panose="020B0604020202020204" pitchFamily="34" charset="0"/>
                <a:cs typeface="Arial" panose="020B0604020202020204" pitchFamily="34" charset="0"/>
              </a:rPr>
              <a:t> </a:t>
            </a:r>
            <a:r>
              <a:rPr lang="en-US" sz="3800" b="1" spc="190" dirty="0" err="1">
                <a:latin typeface="Arial" panose="020B0604020202020204" pitchFamily="34" charset="0"/>
                <a:cs typeface="Arial" panose="020B0604020202020204" pitchFamily="34" charset="0"/>
              </a:rPr>
              <a:t>động</a:t>
            </a:r>
            <a:r>
              <a:rPr lang="en-US" sz="3800" b="1" spc="190" dirty="0">
                <a:latin typeface="Arial" panose="020B0604020202020204" pitchFamily="34" charset="0"/>
                <a:cs typeface="Arial" panose="020B0604020202020204" pitchFamily="34" charset="0"/>
              </a:rPr>
              <a:t> </a:t>
            </a:r>
            <a:r>
              <a:rPr lang="en-US" sz="3800" b="1" spc="190" dirty="0" err="1">
                <a:latin typeface="Arial" panose="020B0604020202020204" pitchFamily="34" charset="0"/>
                <a:cs typeface="Arial" panose="020B0604020202020204" pitchFamily="34" charset="0"/>
              </a:rPr>
              <a:t>chơi</a:t>
            </a:r>
            <a:endParaRPr lang="en-US" sz="3800" b="1" spc="190" dirty="0">
              <a:latin typeface="Arial" panose="020B0604020202020204" pitchFamily="34" charset="0"/>
              <a:cs typeface="Arial" panose="020B0604020202020204" pitchFamily="34" charset="0"/>
            </a:endParaRPr>
          </a:p>
        </p:txBody>
      </p:sp>
      <p:sp>
        <p:nvSpPr>
          <p:cNvPr id="18" name="TextBox 18"/>
          <p:cNvSpPr txBox="1"/>
          <p:nvPr/>
        </p:nvSpPr>
        <p:spPr>
          <a:xfrm>
            <a:off x="6680616" y="2468814"/>
            <a:ext cx="1200079" cy="655372"/>
          </a:xfrm>
          <a:prstGeom prst="rect">
            <a:avLst/>
          </a:prstGeom>
        </p:spPr>
        <p:txBody>
          <a:bodyPr lIns="0" tIns="0" rIns="0" bIns="0" rtlCol="0" anchor="t">
            <a:spAutoFit/>
          </a:bodyPr>
          <a:lstStyle/>
          <a:p>
            <a:pPr algn="ctr">
              <a:lnSpc>
                <a:spcPts val="5599"/>
              </a:lnSpc>
            </a:pPr>
            <a:r>
              <a:rPr lang="en-US" sz="3999" b="1" dirty="0">
                <a:solidFill>
                  <a:srgbClr val="FFFFFF"/>
                </a:solidFill>
                <a:latin typeface="Mokoto"/>
              </a:rPr>
              <a:t>30</a:t>
            </a:r>
          </a:p>
        </p:txBody>
      </p:sp>
      <p:sp>
        <p:nvSpPr>
          <p:cNvPr id="19" name="TextBox 19"/>
          <p:cNvSpPr txBox="1"/>
          <p:nvPr/>
        </p:nvSpPr>
        <p:spPr>
          <a:xfrm>
            <a:off x="11034434" y="2451683"/>
            <a:ext cx="1200079" cy="655372"/>
          </a:xfrm>
          <a:prstGeom prst="rect">
            <a:avLst/>
          </a:prstGeom>
        </p:spPr>
        <p:txBody>
          <a:bodyPr lIns="0" tIns="0" rIns="0" bIns="0" rtlCol="0" anchor="t">
            <a:spAutoFit/>
          </a:bodyPr>
          <a:lstStyle/>
          <a:p>
            <a:pPr algn="ctr">
              <a:lnSpc>
                <a:spcPts val="5599"/>
              </a:lnSpc>
            </a:pPr>
            <a:r>
              <a:rPr lang="en-US" sz="3999" b="1" dirty="0">
                <a:solidFill>
                  <a:srgbClr val="FFFFFF"/>
                </a:solidFill>
                <a:latin typeface="Mokoto"/>
              </a:rPr>
              <a:t>31</a:t>
            </a:r>
          </a:p>
        </p:txBody>
      </p:sp>
      <p:sp>
        <p:nvSpPr>
          <p:cNvPr id="20" name="TextBox 20"/>
          <p:cNvSpPr txBox="1"/>
          <p:nvPr/>
        </p:nvSpPr>
        <p:spPr>
          <a:xfrm>
            <a:off x="14808464" y="2460986"/>
            <a:ext cx="1200079" cy="655372"/>
          </a:xfrm>
          <a:prstGeom prst="rect">
            <a:avLst/>
          </a:prstGeom>
        </p:spPr>
        <p:txBody>
          <a:bodyPr lIns="0" tIns="0" rIns="0" bIns="0" rtlCol="0" anchor="t">
            <a:spAutoFit/>
          </a:bodyPr>
          <a:lstStyle/>
          <a:p>
            <a:pPr algn="ctr">
              <a:lnSpc>
                <a:spcPts val="5599"/>
              </a:lnSpc>
            </a:pPr>
            <a:r>
              <a:rPr lang="en-US" sz="3999" b="1" dirty="0">
                <a:solidFill>
                  <a:srgbClr val="FFFFFF"/>
                </a:solidFill>
                <a:latin typeface="Mokoto"/>
              </a:rPr>
              <a:t>32</a:t>
            </a:r>
          </a:p>
        </p:txBody>
      </p:sp>
      <p:pic>
        <p:nvPicPr>
          <p:cNvPr id="21" name="Picture 21"/>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7160082">
            <a:off x="14364131" y="-6275752"/>
            <a:ext cx="7847738" cy="11182011"/>
          </a:xfrm>
          <a:prstGeom prst="rect">
            <a:avLst/>
          </a:prstGeom>
        </p:spPr>
      </p:pic>
      <p:pic>
        <p:nvPicPr>
          <p:cNvPr id="22" name="Picture 22"/>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30748" t="15298" r="8905"/>
          <a:stretch>
            <a:fillRect/>
          </a:stretch>
        </p:blipFill>
        <p:spPr>
          <a:xfrm rot="-9712112" flipH="1">
            <a:off x="13695622" y="-3574582"/>
            <a:ext cx="7989835" cy="5635346"/>
          </a:xfrm>
          <a:prstGeom prst="rect">
            <a:avLst/>
          </a:prstGeom>
        </p:spPr>
      </p:pic>
      <p:pic>
        <p:nvPicPr>
          <p:cNvPr id="23" name="Picture 23"/>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30748" t="15298" r="8905"/>
          <a:stretch>
            <a:fillRect/>
          </a:stretch>
        </p:blipFill>
        <p:spPr>
          <a:xfrm rot="9648932">
            <a:off x="-3546522" y="-3836697"/>
            <a:ext cx="7989835" cy="5635346"/>
          </a:xfrm>
          <a:prstGeom prst="rect">
            <a:avLst/>
          </a:prstGeom>
        </p:spPr>
      </p:pic>
      <p:pic>
        <p:nvPicPr>
          <p:cNvPr id="27"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191778" y="2155679"/>
            <a:ext cx="1553742" cy="1553742"/>
          </a:xfrm>
          <a:prstGeom prst="rect">
            <a:avLst/>
          </a:prstGeom>
        </p:spPr>
      </p:pic>
      <p:sp>
        <p:nvSpPr>
          <p:cNvPr id="28" name="TextBox 14"/>
          <p:cNvSpPr txBox="1"/>
          <p:nvPr/>
        </p:nvSpPr>
        <p:spPr>
          <a:xfrm>
            <a:off x="2381673" y="2588062"/>
            <a:ext cx="1200079" cy="655372"/>
          </a:xfrm>
          <a:prstGeom prst="rect">
            <a:avLst/>
          </a:prstGeom>
        </p:spPr>
        <p:txBody>
          <a:bodyPr lIns="0" tIns="0" rIns="0" bIns="0" rtlCol="0" anchor="t">
            <a:spAutoFit/>
          </a:bodyPr>
          <a:lstStyle/>
          <a:p>
            <a:pPr algn="ctr">
              <a:lnSpc>
                <a:spcPts val="5599"/>
              </a:lnSpc>
            </a:pPr>
            <a:r>
              <a:rPr lang="en-US" sz="3999" b="1" dirty="0">
                <a:solidFill>
                  <a:srgbClr val="FFFFFF"/>
                </a:solidFill>
                <a:latin typeface="Mokoto"/>
              </a:rPr>
              <a:t>29</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1000"/>
          </a:stretch>
        </a:blipFill>
        <a:effectLst/>
      </p:bgPr>
    </p:bg>
    <p:spTree>
      <p:nvGrpSpPr>
        <p:cNvPr id="1" name=""/>
        <p:cNvGrpSpPr/>
        <p:nvPr/>
      </p:nvGrpSpPr>
      <p:grpSpPr>
        <a:xfrm>
          <a:off x="0" y="0"/>
          <a:ext cx="0" cy="0"/>
          <a:chOff x="0" y="0"/>
          <a:chExt cx="0" cy="0"/>
        </a:xfrm>
      </p:grpSpPr>
      <p:sp>
        <p:nvSpPr>
          <p:cNvPr id="3" name="TextBox 3"/>
          <p:cNvSpPr txBox="1"/>
          <p:nvPr/>
        </p:nvSpPr>
        <p:spPr>
          <a:xfrm>
            <a:off x="1143000" y="1344307"/>
            <a:ext cx="16215388" cy="601447"/>
          </a:xfrm>
          <a:prstGeom prst="rect">
            <a:avLst/>
          </a:prstGeom>
        </p:spPr>
        <p:txBody>
          <a:bodyPr wrap="square" lIns="0" tIns="0" rIns="0" bIns="0" rtlCol="0" anchor="t">
            <a:spAutoFit/>
          </a:bodyPr>
          <a:lstStyle/>
          <a:p>
            <a:pPr algn="just">
              <a:lnSpc>
                <a:spcPts val="5067"/>
              </a:lnSpc>
            </a:pPr>
            <a:r>
              <a:rPr lang="en-US" sz="3800" b="1" spc="190" dirty="0">
                <a:latin typeface="Arial" pitchFamily="34" charset="0"/>
                <a:cs typeface="Arial" pitchFamily="34" charset="0"/>
              </a:rPr>
              <a:t>    </a:t>
            </a:r>
            <a:r>
              <a:rPr lang="en-US" sz="3800" b="1" spc="190" dirty="0" err="1">
                <a:latin typeface="Arial" pitchFamily="34" charset="0"/>
                <a:cs typeface="Arial" pitchFamily="34" charset="0"/>
              </a:rPr>
              <a:t>Tiêu</a:t>
            </a:r>
            <a:r>
              <a:rPr lang="en-US" sz="3800" b="1" spc="190" dirty="0">
                <a:latin typeface="Arial" pitchFamily="34" charset="0"/>
                <a:cs typeface="Arial" pitchFamily="34" charset="0"/>
              </a:rPr>
              <a:t> </a:t>
            </a:r>
            <a:r>
              <a:rPr lang="en-US" sz="3800" b="1" spc="190" dirty="0" err="1">
                <a:latin typeface="Arial" pitchFamily="34" charset="0"/>
                <a:cs typeface="Arial" pitchFamily="34" charset="0"/>
              </a:rPr>
              <a:t>chuẩn</a:t>
            </a:r>
            <a:r>
              <a:rPr lang="en-US" sz="3800" b="1" spc="190" dirty="0">
                <a:latin typeface="Arial" pitchFamily="34" charset="0"/>
                <a:cs typeface="Arial" pitchFamily="34" charset="0"/>
              </a:rPr>
              <a:t> 5: </a:t>
            </a:r>
            <a:r>
              <a:rPr lang="en-US" sz="3800" b="1" spc="190" dirty="0" err="1">
                <a:latin typeface="Arial" pitchFamily="34" charset="0"/>
                <a:cs typeface="Arial" pitchFamily="34" charset="0"/>
              </a:rPr>
              <a:t>Đánh</a:t>
            </a:r>
            <a:r>
              <a:rPr lang="en-US" sz="3800" b="1" spc="190" dirty="0">
                <a:latin typeface="Arial" pitchFamily="34" charset="0"/>
                <a:cs typeface="Arial" pitchFamily="34" charset="0"/>
              </a:rPr>
              <a:t> </a:t>
            </a:r>
            <a:r>
              <a:rPr lang="en-US" sz="3800" b="1" spc="190" dirty="0" err="1">
                <a:latin typeface="Arial" pitchFamily="34" charset="0"/>
                <a:cs typeface="Arial" pitchFamily="34" charset="0"/>
              </a:rPr>
              <a:t>giá</a:t>
            </a:r>
            <a:r>
              <a:rPr lang="en-US" sz="3800" b="1" spc="190" dirty="0">
                <a:latin typeface="Arial" pitchFamily="34" charset="0"/>
                <a:cs typeface="Arial" pitchFamily="34" charset="0"/>
              </a:rPr>
              <a:t> </a:t>
            </a:r>
            <a:r>
              <a:rPr lang="en-US" sz="3800" b="1" spc="190" dirty="0" err="1">
                <a:latin typeface="Arial" pitchFamily="34" charset="0"/>
                <a:cs typeface="Arial" pitchFamily="34" charset="0"/>
              </a:rPr>
              <a:t>việc</a:t>
            </a:r>
            <a:r>
              <a:rPr lang="en-US" sz="3800" b="1" spc="190" dirty="0">
                <a:latin typeface="Arial" pitchFamily="34" charset="0"/>
                <a:cs typeface="Arial" pitchFamily="34" charset="0"/>
              </a:rPr>
              <a:t> </a:t>
            </a:r>
            <a:r>
              <a:rPr lang="en-US" sz="3800" b="1" spc="190" dirty="0" err="1">
                <a:latin typeface="Arial" pitchFamily="34" charset="0"/>
                <a:cs typeface="Arial" pitchFamily="34" charset="0"/>
              </a:rPr>
              <a:t>đánh</a:t>
            </a:r>
            <a:r>
              <a:rPr lang="en-US" sz="3800" b="1" spc="190" dirty="0">
                <a:latin typeface="Arial" pitchFamily="34" charset="0"/>
                <a:cs typeface="Arial" pitchFamily="34" charset="0"/>
              </a:rPr>
              <a:t> </a:t>
            </a:r>
            <a:r>
              <a:rPr lang="en-US" sz="3800" b="1" spc="190" dirty="0" err="1">
                <a:latin typeface="Arial" pitchFamily="34" charset="0"/>
                <a:cs typeface="Arial" pitchFamily="34" charset="0"/>
              </a:rPr>
              <a:t>giá</a:t>
            </a:r>
            <a:r>
              <a:rPr lang="en-US" sz="3800" b="1" spc="190" dirty="0">
                <a:latin typeface="Arial" pitchFamily="34" charset="0"/>
                <a:cs typeface="Arial" pitchFamily="34" charset="0"/>
              </a:rPr>
              <a:t> </a:t>
            </a:r>
            <a:r>
              <a:rPr lang="en-US" sz="3800" b="1" spc="190" dirty="0" err="1">
                <a:latin typeface="Arial" pitchFamily="34" charset="0"/>
                <a:cs typeface="Arial" pitchFamily="34" charset="0"/>
              </a:rPr>
              <a:t>sự</a:t>
            </a:r>
            <a:r>
              <a:rPr lang="en-US" sz="3800" b="1" spc="190" dirty="0">
                <a:latin typeface="Arial" pitchFamily="34" charset="0"/>
                <a:cs typeface="Arial" pitchFamily="34" charset="0"/>
              </a:rPr>
              <a:t> </a:t>
            </a:r>
            <a:r>
              <a:rPr lang="en-US" sz="3800" b="1" spc="190" dirty="0" err="1">
                <a:latin typeface="Arial" pitchFamily="34" charset="0"/>
                <a:cs typeface="Arial" pitchFamily="34" charset="0"/>
              </a:rPr>
              <a:t>phát</a:t>
            </a:r>
            <a:r>
              <a:rPr lang="en-US" sz="3800" b="1" spc="190" dirty="0">
                <a:latin typeface="Arial" pitchFamily="34" charset="0"/>
                <a:cs typeface="Arial" pitchFamily="34" charset="0"/>
              </a:rPr>
              <a:t> </a:t>
            </a:r>
            <a:r>
              <a:rPr lang="en-US" sz="3800" b="1" spc="190" dirty="0" err="1">
                <a:latin typeface="Arial" pitchFamily="34" charset="0"/>
                <a:cs typeface="Arial" pitchFamily="34" charset="0"/>
              </a:rPr>
              <a:t>triển</a:t>
            </a:r>
            <a:r>
              <a:rPr lang="en-US" sz="3800" b="1" spc="190" dirty="0">
                <a:latin typeface="Arial" pitchFamily="34" charset="0"/>
                <a:cs typeface="Arial" pitchFamily="34" charset="0"/>
              </a:rPr>
              <a:t> </a:t>
            </a:r>
            <a:r>
              <a:rPr lang="en-US" sz="3800" b="1" spc="190" dirty="0" err="1">
                <a:latin typeface="Arial" pitchFamily="34" charset="0"/>
                <a:cs typeface="Arial" pitchFamily="34" charset="0"/>
              </a:rPr>
              <a:t>của</a:t>
            </a:r>
            <a:r>
              <a:rPr lang="en-US" sz="3800" b="1" spc="190" dirty="0">
                <a:latin typeface="Arial" pitchFamily="34" charset="0"/>
                <a:cs typeface="Arial" pitchFamily="34" charset="0"/>
              </a:rPr>
              <a:t> </a:t>
            </a:r>
            <a:r>
              <a:rPr lang="en-US" sz="3800" b="1" spc="190" dirty="0" err="1" smtClean="0">
                <a:latin typeface="Arial" pitchFamily="34" charset="0"/>
                <a:cs typeface="Arial" pitchFamily="34" charset="0"/>
              </a:rPr>
              <a:t>trẻ</a:t>
            </a:r>
            <a:endParaRPr lang="en-US" sz="3800" b="1" spc="190" dirty="0">
              <a:latin typeface="Arial" pitchFamily="34" charset="0"/>
              <a:cs typeface="Arial" pitchFamily="34" charset="0"/>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7160082">
            <a:off x="14364131" y="-6241657"/>
            <a:ext cx="7847738" cy="11182011"/>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l="30748" t="15298" r="8905"/>
          <a:stretch>
            <a:fillRect/>
          </a:stretch>
        </p:blipFill>
        <p:spPr>
          <a:xfrm rot="-9712112" flipH="1">
            <a:off x="13695622" y="-3574582"/>
            <a:ext cx="7989835" cy="5635346"/>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l="30748" t="15298" r="8905"/>
          <a:stretch>
            <a:fillRect/>
          </a:stretch>
        </p:blipFill>
        <p:spPr>
          <a:xfrm rot="9648932">
            <a:off x="-3546522" y="-3836697"/>
            <a:ext cx="7989835" cy="5635346"/>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143000" y="2196895"/>
            <a:ext cx="7786148" cy="3556205"/>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9674557" y="2268905"/>
            <a:ext cx="7318043" cy="3484195"/>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9708443" y="6294121"/>
            <a:ext cx="6998712" cy="3096159"/>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181837" y="6314541"/>
            <a:ext cx="7772400" cy="3093938"/>
          </a:xfrm>
          <a:prstGeom prst="rect">
            <a:avLst/>
          </a:prstGeom>
        </p:spPr>
      </p:pic>
      <p:sp>
        <p:nvSpPr>
          <p:cNvPr id="11" name="TextBox 11"/>
          <p:cNvSpPr txBox="1"/>
          <p:nvPr/>
        </p:nvSpPr>
        <p:spPr>
          <a:xfrm>
            <a:off x="1295400" y="2599234"/>
            <a:ext cx="7187741" cy="2923877"/>
          </a:xfrm>
          <a:prstGeom prst="rect">
            <a:avLst/>
          </a:prstGeom>
        </p:spPr>
        <p:txBody>
          <a:bodyPr wrap="square" lIns="0" tIns="0" rIns="0" bIns="0" rtlCol="0" anchor="t">
            <a:spAutoFit/>
          </a:bodyPr>
          <a:lstStyle/>
          <a:p>
            <a:pPr algn="just">
              <a:spcBef>
                <a:spcPts val="600"/>
              </a:spcBef>
              <a:spcAft>
                <a:spcPts val="600"/>
              </a:spcAft>
            </a:pPr>
            <a:r>
              <a:rPr lang="en-US" sz="3800" dirty="0" err="1" smtClean="0">
                <a:latin typeface="Arial" panose="020B0604020202020204" pitchFamily="34" charset="0"/>
                <a:cs typeface="Arial" panose="020B0604020202020204" pitchFamily="34" charset="0"/>
              </a:rPr>
              <a:t>Kế</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hoạch</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chăm</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sóc</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giáo</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dục</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của</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nhà</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trường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nhóm</a:t>
            </a:r>
            <a:r>
              <a:rPr lang="en-US" sz="3800" dirty="0" smtClean="0">
                <a:latin typeface="Arial" panose="020B0604020202020204" pitchFamily="34" charset="0"/>
                <a:cs typeface="Arial" panose="020B0604020202020204" pitchFamily="34" charset="0"/>
              </a:rPr>
              <a:t> / </a:t>
            </a:r>
            <a:r>
              <a:rPr lang="en-US" sz="3800" dirty="0" err="1" smtClean="0">
                <a:latin typeface="Arial" panose="020B0604020202020204" pitchFamily="34" charset="0"/>
                <a:cs typeface="Arial" panose="020B0604020202020204" pitchFamily="34" charset="0"/>
              </a:rPr>
              <a:t>lớpthể</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hiện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rõ</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mục</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đích</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nội</a:t>
            </a:r>
            <a:r>
              <a:rPr lang="en-US" sz="3800" dirty="0" smtClean="0">
                <a:latin typeface="Arial" panose="020B0604020202020204" pitchFamily="34" charset="0"/>
                <a:cs typeface="Arial" panose="020B0604020202020204" pitchFamily="34" charset="0"/>
              </a:rPr>
              <a:t> dung, </a:t>
            </a:r>
            <a:r>
              <a:rPr lang="en-US" sz="3800" dirty="0" err="1" smtClean="0">
                <a:latin typeface="Arial" panose="020B0604020202020204" pitchFamily="34" charset="0"/>
                <a:cs typeface="Arial" panose="020B0604020202020204" pitchFamily="34" charset="0"/>
              </a:rPr>
              <a:t>phương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pháp</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thời</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điểm</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và</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căn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cứ</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đánh</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giá</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sự</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phát</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triển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của</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trẻ</a:t>
            </a:r>
            <a:r>
              <a:rPr lang="en-US" sz="3800" dirty="0" smtClean="0">
                <a:latin typeface="Arial" panose="020B060402020202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p:sp>
        <p:nvSpPr>
          <p:cNvPr id="12" name="TextBox 12"/>
          <p:cNvSpPr txBox="1"/>
          <p:nvPr/>
        </p:nvSpPr>
        <p:spPr>
          <a:xfrm>
            <a:off x="1752600" y="6699679"/>
            <a:ext cx="6020088" cy="2339102"/>
          </a:xfrm>
          <a:prstGeom prst="rect">
            <a:avLst/>
          </a:prstGeom>
        </p:spPr>
        <p:txBody>
          <a:bodyPr wrap="square" lIns="0" tIns="0" rIns="0" bIns="0" rtlCol="0" anchor="t">
            <a:spAutoFit/>
          </a:bodyPr>
          <a:lstStyle>
            <a:defPPr>
              <a:defRPr lang="en-US"/>
            </a:defPPr>
            <a:lvl1pPr algn="just">
              <a:lnSpc>
                <a:spcPts val="3220"/>
              </a:lnSpc>
              <a:spcBef>
                <a:spcPct val="0"/>
              </a:spcBef>
              <a:defRPr sz="2400">
                <a:latin typeface="Arial" panose="020B0604020202020204" pitchFamily="34" charset="0"/>
                <a:cs typeface="Arial" panose="020B0604020202020204" pitchFamily="34" charset="0"/>
              </a:defRPr>
            </a:lvl1pPr>
          </a:lstStyle>
          <a:p>
            <a:pPr>
              <a:lnSpc>
                <a:spcPct val="100000"/>
              </a:lnSpc>
              <a:spcBef>
                <a:spcPts val="600"/>
              </a:spcBef>
              <a:spcAft>
                <a:spcPts val="600"/>
              </a:spcAft>
            </a:pPr>
            <a:r>
              <a:rPr lang="en-US" sz="3800" dirty="0" err="1"/>
              <a:t>Kết</a:t>
            </a:r>
            <a:r>
              <a:rPr lang="en-US" sz="3800" dirty="0"/>
              <a:t> </a:t>
            </a:r>
            <a:r>
              <a:rPr lang="en-US" sz="3800" dirty="0" err="1"/>
              <a:t>quả</a:t>
            </a:r>
            <a:r>
              <a:rPr lang="en-US" sz="3800" dirty="0"/>
              <a:t> </a:t>
            </a:r>
            <a:r>
              <a:rPr lang="en-US" sz="3800" dirty="0" err="1"/>
              <a:t>đánh</a:t>
            </a:r>
            <a:r>
              <a:rPr lang="en-US" sz="3800" dirty="0"/>
              <a:t> </a:t>
            </a:r>
            <a:r>
              <a:rPr lang="en-US" sz="3800" dirty="0" err="1"/>
              <a:t>giá</a:t>
            </a:r>
            <a:r>
              <a:rPr lang="en-US" sz="3800" dirty="0"/>
              <a:t> </a:t>
            </a:r>
            <a:r>
              <a:rPr lang="en-US" sz="3800" dirty="0" err="1"/>
              <a:t>được</a:t>
            </a:r>
            <a:r>
              <a:rPr lang="en-US" sz="3800" dirty="0"/>
              <a:t> </a:t>
            </a:r>
            <a:r>
              <a:rPr lang="en-US" sz="3800" dirty="0" err="1"/>
              <a:t>dùng</a:t>
            </a:r>
            <a:r>
              <a:rPr lang="en-US" sz="3800" dirty="0"/>
              <a:t> </a:t>
            </a:r>
            <a:r>
              <a:rPr lang="en-US" sz="3800" dirty="0" err="1"/>
              <a:t>để</a:t>
            </a:r>
            <a:r>
              <a:rPr lang="en-US" sz="3800" dirty="0"/>
              <a:t> </a:t>
            </a:r>
            <a:r>
              <a:rPr lang="en-US" sz="3800" dirty="0" err="1"/>
              <a:t>điều</a:t>
            </a:r>
            <a:r>
              <a:rPr lang="en-US" sz="3800" dirty="0"/>
              <a:t> </a:t>
            </a:r>
            <a:r>
              <a:rPr lang="en-US" sz="3800" dirty="0" err="1"/>
              <a:t>chỉnh</a:t>
            </a:r>
            <a:r>
              <a:rPr lang="en-US" sz="3800" dirty="0"/>
              <a:t> </a:t>
            </a:r>
            <a:r>
              <a:rPr lang="en-US" sz="3800" dirty="0" err="1"/>
              <a:t>kế</a:t>
            </a:r>
            <a:r>
              <a:rPr lang="en-US" sz="3800" dirty="0"/>
              <a:t> </a:t>
            </a:r>
            <a:r>
              <a:rPr lang="en-US" sz="3800" dirty="0" err="1"/>
              <a:t>hoạch</a:t>
            </a:r>
            <a:r>
              <a:rPr lang="en-US" sz="3800" dirty="0"/>
              <a:t>, </a:t>
            </a:r>
            <a:r>
              <a:rPr lang="en-US" sz="3800" dirty="0" err="1"/>
              <a:t>môi</a:t>
            </a:r>
            <a:r>
              <a:rPr lang="en-US" sz="3800" dirty="0"/>
              <a:t> </a:t>
            </a:r>
            <a:r>
              <a:rPr lang="en-US" sz="3800" dirty="0" err="1"/>
              <a:t>trường</a:t>
            </a:r>
            <a:r>
              <a:rPr lang="en-US" sz="3800" dirty="0"/>
              <a:t> </a:t>
            </a:r>
            <a:r>
              <a:rPr lang="en-US" sz="3800" dirty="0" err="1"/>
              <a:t>và</a:t>
            </a:r>
            <a:r>
              <a:rPr lang="en-US" sz="3800" dirty="0"/>
              <a:t> </a:t>
            </a:r>
            <a:r>
              <a:rPr lang="en-US" sz="3800" dirty="0" err="1"/>
              <a:t>hoạt</a:t>
            </a:r>
            <a:r>
              <a:rPr lang="en-US" sz="3800" dirty="0"/>
              <a:t> </a:t>
            </a:r>
            <a:r>
              <a:rPr lang="en-US" sz="3800" dirty="0" err="1"/>
              <a:t>động</a:t>
            </a:r>
            <a:r>
              <a:rPr lang="en-US" sz="3800" dirty="0"/>
              <a:t> </a:t>
            </a:r>
            <a:r>
              <a:rPr lang="en-US" sz="3800" dirty="0" err="1"/>
              <a:t>giáo</a:t>
            </a:r>
            <a:r>
              <a:rPr lang="en-US" sz="3800" dirty="0"/>
              <a:t> </a:t>
            </a:r>
            <a:r>
              <a:rPr lang="en-US" sz="3800" dirty="0" err="1"/>
              <a:t>dục</a:t>
            </a:r>
            <a:r>
              <a:rPr lang="en-US" sz="3800" dirty="0"/>
              <a:t>.</a:t>
            </a:r>
          </a:p>
        </p:txBody>
      </p:sp>
      <p:sp>
        <p:nvSpPr>
          <p:cNvPr id="13" name="TextBox 13"/>
          <p:cNvSpPr txBox="1"/>
          <p:nvPr/>
        </p:nvSpPr>
        <p:spPr>
          <a:xfrm>
            <a:off x="10059682" y="2659414"/>
            <a:ext cx="6412394" cy="3411190"/>
          </a:xfrm>
          <a:prstGeom prst="rect">
            <a:avLst/>
          </a:prstGeom>
        </p:spPr>
        <p:txBody>
          <a:bodyPr wrap="square" lIns="0" tIns="0" rIns="0" bIns="0" rtlCol="0" anchor="t">
            <a:spAutoFit/>
          </a:bodyPr>
          <a:lstStyle>
            <a:defPPr>
              <a:defRPr lang="en-US"/>
            </a:defPPr>
            <a:lvl1pPr algn="just">
              <a:lnSpc>
                <a:spcPts val="3220"/>
              </a:lnSpc>
              <a:spcBef>
                <a:spcPct val="0"/>
              </a:spcBef>
              <a:defRPr sz="2400">
                <a:latin typeface="Arial" panose="020B0604020202020204" pitchFamily="34" charset="0"/>
                <a:cs typeface="Arial" panose="020B0604020202020204" pitchFamily="34" charset="0"/>
              </a:defRPr>
            </a:lvl1pPr>
          </a:lstStyle>
          <a:p>
            <a:pPr>
              <a:lnSpc>
                <a:spcPct val="100000"/>
              </a:lnSpc>
              <a:spcBef>
                <a:spcPts val="600"/>
              </a:spcBef>
              <a:spcAft>
                <a:spcPts val="600"/>
              </a:spcAft>
            </a:pPr>
            <a:r>
              <a:rPr lang="en-US" sz="3800" dirty="0" err="1" smtClean="0"/>
              <a:t>Đánh</a:t>
            </a:r>
            <a:r>
              <a:rPr lang="en-US" sz="3800" dirty="0" smtClean="0"/>
              <a:t> </a:t>
            </a:r>
            <a:r>
              <a:rPr lang="en-US" sz="3800" dirty="0" err="1"/>
              <a:t>giá</a:t>
            </a:r>
            <a:r>
              <a:rPr lang="en-US" sz="3800" dirty="0"/>
              <a:t> </a:t>
            </a:r>
            <a:r>
              <a:rPr lang="en-US" sz="3800" dirty="0" err="1"/>
              <a:t>khách</a:t>
            </a:r>
            <a:r>
              <a:rPr lang="en-US" sz="3800" dirty="0"/>
              <a:t> </a:t>
            </a:r>
            <a:r>
              <a:rPr lang="en-US" sz="3800" dirty="0" err="1"/>
              <a:t>quan</a:t>
            </a:r>
            <a:r>
              <a:rPr lang="en-US" sz="3800" dirty="0"/>
              <a:t> </a:t>
            </a:r>
            <a:r>
              <a:rPr lang="en-US" sz="3800" dirty="0" err="1"/>
              <a:t>và</a:t>
            </a:r>
            <a:r>
              <a:rPr lang="en-US" sz="3800" dirty="0"/>
              <a:t> </a:t>
            </a:r>
            <a:r>
              <a:rPr lang="en-US" sz="3800" dirty="0" err="1"/>
              <a:t>chính</a:t>
            </a:r>
            <a:r>
              <a:rPr lang="en-US" sz="3800" dirty="0"/>
              <a:t> </a:t>
            </a:r>
            <a:r>
              <a:rPr lang="en-US" sz="3800" dirty="0" err="1"/>
              <a:t>xác</a:t>
            </a:r>
            <a:r>
              <a:rPr lang="en-US" sz="3800" dirty="0"/>
              <a:t> </a:t>
            </a:r>
            <a:r>
              <a:rPr lang="en-US" sz="3800" dirty="0" err="1"/>
              <a:t>về</a:t>
            </a:r>
            <a:r>
              <a:rPr lang="en-US" sz="3800" dirty="0"/>
              <a:t> </a:t>
            </a:r>
            <a:r>
              <a:rPr lang="en-US" sz="3800" dirty="0" err="1"/>
              <a:t>khả</a:t>
            </a:r>
            <a:r>
              <a:rPr lang="en-US" sz="3800" dirty="0"/>
              <a:t> </a:t>
            </a:r>
            <a:r>
              <a:rPr lang="en-US" sz="3800" dirty="0" err="1"/>
              <a:t>năng</a:t>
            </a:r>
            <a:r>
              <a:rPr lang="en-US" sz="3800" dirty="0"/>
              <a:t> </a:t>
            </a:r>
            <a:r>
              <a:rPr lang="en-US" sz="3800" dirty="0" err="1"/>
              <a:t>của</a:t>
            </a:r>
            <a:r>
              <a:rPr lang="en-US" sz="3800" dirty="0"/>
              <a:t> </a:t>
            </a:r>
            <a:r>
              <a:rPr lang="en-US" sz="3800" dirty="0" err="1"/>
              <a:t>từng</a:t>
            </a:r>
            <a:r>
              <a:rPr lang="en-US" sz="3800" dirty="0"/>
              <a:t> </a:t>
            </a:r>
            <a:r>
              <a:rPr lang="en-US" sz="3800" dirty="0" err="1"/>
              <a:t>trẻ</a:t>
            </a:r>
            <a:r>
              <a:rPr lang="en-US" sz="3800" dirty="0"/>
              <a:t> </a:t>
            </a:r>
            <a:r>
              <a:rPr lang="en-US" sz="3800" dirty="0" err="1"/>
              <a:t>để</a:t>
            </a:r>
            <a:r>
              <a:rPr lang="en-US" sz="3800" dirty="0"/>
              <a:t> </a:t>
            </a:r>
            <a:r>
              <a:rPr lang="en-US" sz="3800" dirty="0" err="1"/>
              <a:t>có</a:t>
            </a:r>
            <a:r>
              <a:rPr lang="en-US" sz="3800" dirty="0"/>
              <a:t> </a:t>
            </a:r>
            <a:r>
              <a:rPr lang="en-US" sz="3800" dirty="0" err="1"/>
              <a:t>tác</a:t>
            </a:r>
            <a:r>
              <a:rPr lang="en-US" sz="3800" dirty="0"/>
              <a:t> </a:t>
            </a:r>
            <a:r>
              <a:rPr lang="en-US" sz="3800" dirty="0" err="1"/>
              <a:t>động</a:t>
            </a:r>
            <a:r>
              <a:rPr lang="en-US" sz="3800" dirty="0"/>
              <a:t> </a:t>
            </a:r>
            <a:r>
              <a:rPr lang="en-US" sz="3800" dirty="0" err="1"/>
              <a:t>phù</a:t>
            </a:r>
            <a:r>
              <a:rPr lang="en-US" sz="3800" dirty="0"/>
              <a:t> </a:t>
            </a:r>
            <a:r>
              <a:rPr lang="en-US" sz="3800" dirty="0" err="1"/>
              <a:t>hợp</a:t>
            </a:r>
            <a:r>
              <a:rPr lang="en-US" sz="3800" dirty="0"/>
              <a:t> </a:t>
            </a:r>
            <a:r>
              <a:rPr lang="en-US" sz="3800" dirty="0" err="1"/>
              <a:t>và</a:t>
            </a:r>
            <a:r>
              <a:rPr lang="en-US" sz="3800" dirty="0"/>
              <a:t> </a:t>
            </a:r>
            <a:r>
              <a:rPr lang="en-US" sz="3800" dirty="0" err="1"/>
              <a:t>tôn</a:t>
            </a:r>
            <a:r>
              <a:rPr lang="en-US" sz="3800" dirty="0"/>
              <a:t> </a:t>
            </a:r>
            <a:r>
              <a:rPr lang="en-US" sz="3800" dirty="0" err="1"/>
              <a:t>trọng</a:t>
            </a:r>
            <a:r>
              <a:rPr lang="en-US" sz="3800" dirty="0"/>
              <a:t> </a:t>
            </a:r>
            <a:r>
              <a:rPr lang="en-US" sz="3800" dirty="0" err="1"/>
              <a:t>những</a:t>
            </a:r>
            <a:r>
              <a:rPr lang="en-US" sz="3800" dirty="0"/>
              <a:t> </a:t>
            </a:r>
            <a:r>
              <a:rPr lang="en-US" sz="3800" dirty="0" err="1"/>
              <a:t>gì</a:t>
            </a:r>
            <a:r>
              <a:rPr lang="en-US" sz="3800" dirty="0"/>
              <a:t> </a:t>
            </a:r>
            <a:r>
              <a:rPr lang="en-US" sz="3800" dirty="0" err="1"/>
              <a:t>trẻ</a:t>
            </a:r>
            <a:r>
              <a:rPr lang="en-US" sz="3800" dirty="0"/>
              <a:t> </a:t>
            </a:r>
            <a:r>
              <a:rPr lang="en-US" sz="3800" dirty="0" err="1"/>
              <a:t>đang</a:t>
            </a:r>
            <a:r>
              <a:rPr lang="en-US" sz="3800" dirty="0"/>
              <a:t> </a:t>
            </a:r>
            <a:r>
              <a:rPr lang="en-US" sz="3800" dirty="0" err="1"/>
              <a:t>có</a:t>
            </a:r>
            <a:r>
              <a:rPr lang="en-US" sz="3800" dirty="0"/>
              <a:t>.</a:t>
            </a:r>
          </a:p>
          <a:p>
            <a:endParaRPr lang="en-US" dirty="0"/>
          </a:p>
        </p:txBody>
      </p:sp>
      <p:sp>
        <p:nvSpPr>
          <p:cNvPr id="14" name="TextBox 14"/>
          <p:cNvSpPr txBox="1"/>
          <p:nvPr/>
        </p:nvSpPr>
        <p:spPr>
          <a:xfrm>
            <a:off x="10318887" y="6692057"/>
            <a:ext cx="6153189" cy="1754326"/>
          </a:xfrm>
          <a:prstGeom prst="rect">
            <a:avLst/>
          </a:prstGeom>
        </p:spPr>
        <p:txBody>
          <a:bodyPr wrap="square" lIns="0" tIns="0" rIns="0" bIns="0" rtlCol="0" anchor="t">
            <a:spAutoFit/>
          </a:bodyPr>
          <a:lstStyle>
            <a:defPPr>
              <a:defRPr lang="en-US"/>
            </a:defPPr>
            <a:lvl1pPr algn="just">
              <a:lnSpc>
                <a:spcPts val="3220"/>
              </a:lnSpc>
              <a:spcBef>
                <a:spcPct val="0"/>
              </a:spcBef>
              <a:defRPr sz="2400">
                <a:latin typeface="Arial" panose="020B0604020202020204" pitchFamily="34" charset="0"/>
                <a:cs typeface="Arial" panose="020B0604020202020204" pitchFamily="34" charset="0"/>
              </a:defRPr>
            </a:lvl1pPr>
          </a:lstStyle>
          <a:p>
            <a:pPr>
              <a:lnSpc>
                <a:spcPct val="100000"/>
              </a:lnSpc>
              <a:spcBef>
                <a:spcPts val="600"/>
              </a:spcBef>
              <a:spcAft>
                <a:spcPts val="600"/>
              </a:spcAft>
            </a:pPr>
            <a:r>
              <a:rPr lang="en-US" sz="3800" dirty="0" err="1" smtClean="0"/>
              <a:t>Kết</a:t>
            </a:r>
            <a:r>
              <a:rPr lang="en-US" sz="3800" dirty="0" smtClean="0"/>
              <a:t> </a:t>
            </a:r>
            <a:r>
              <a:rPr lang="en-US" sz="3800" dirty="0" err="1" smtClean="0"/>
              <a:t>quả</a:t>
            </a:r>
            <a:r>
              <a:rPr lang="en-US" sz="3800" dirty="0" smtClean="0"/>
              <a:t>, </a:t>
            </a:r>
            <a:r>
              <a:rPr lang="en-US" sz="3800" dirty="0" err="1" smtClean="0"/>
              <a:t>thông</a:t>
            </a:r>
            <a:r>
              <a:rPr lang="en-US" sz="3800" dirty="0" smtClean="0"/>
              <a:t> tin </a:t>
            </a:r>
            <a:r>
              <a:rPr lang="en-US" sz="3800" dirty="0" err="1" smtClean="0"/>
              <a:t>đánh</a:t>
            </a:r>
            <a:r>
              <a:rPr lang="en-US" sz="3800" dirty="0" smtClean="0"/>
              <a:t> </a:t>
            </a:r>
            <a:r>
              <a:rPr lang="en-US" sz="3800" dirty="0" err="1" smtClean="0"/>
              <a:t>giá</a:t>
            </a:r>
            <a:r>
              <a:rPr lang="en-US" sz="3800" dirty="0" smtClean="0"/>
              <a:t> </a:t>
            </a:r>
            <a:r>
              <a:rPr lang="en-US" sz="3800" dirty="0" err="1" smtClean="0"/>
              <a:t>sự</a:t>
            </a:r>
            <a:r>
              <a:rPr lang="en-US" sz="3800" dirty="0" smtClean="0"/>
              <a:t> </a:t>
            </a:r>
            <a:r>
              <a:rPr lang="en-US" sz="3800" dirty="0" err="1" smtClean="0"/>
              <a:t>phát</a:t>
            </a:r>
            <a:r>
              <a:rPr lang="en-US" sz="3800" dirty="0" smtClean="0"/>
              <a:t> </a:t>
            </a:r>
            <a:r>
              <a:rPr lang="en-US" sz="3800" dirty="0" err="1" smtClean="0"/>
              <a:t>triển</a:t>
            </a:r>
            <a:r>
              <a:rPr lang="en-US" sz="3800" dirty="0" smtClean="0"/>
              <a:t> </a:t>
            </a:r>
            <a:r>
              <a:rPr lang="en-US" sz="3800" dirty="0" err="1" smtClean="0"/>
              <a:t>của</a:t>
            </a:r>
            <a:r>
              <a:rPr lang="en-US" sz="3800" dirty="0" smtClean="0"/>
              <a:t> </a:t>
            </a:r>
            <a:r>
              <a:rPr lang="en-US" sz="3800" dirty="0" err="1" smtClean="0"/>
              <a:t>trẻ</a:t>
            </a:r>
            <a:r>
              <a:rPr lang="en-US" sz="3800" dirty="0" smtClean="0"/>
              <a:t> </a:t>
            </a:r>
            <a:r>
              <a:rPr lang="en-US" sz="3800" dirty="0" err="1" smtClean="0"/>
              <a:t>được</a:t>
            </a:r>
            <a:r>
              <a:rPr lang="en-US" sz="3800" dirty="0" smtClean="0"/>
              <a:t> </a:t>
            </a:r>
            <a:r>
              <a:rPr lang="en-US" sz="3800" dirty="0" err="1" smtClean="0"/>
              <a:t>lưu</a:t>
            </a:r>
            <a:r>
              <a:rPr lang="en-US" sz="3800" dirty="0" smtClean="0"/>
              <a:t> </a:t>
            </a:r>
            <a:r>
              <a:rPr lang="en-US" sz="3800" dirty="0" err="1" smtClean="0"/>
              <a:t>giữ</a:t>
            </a:r>
            <a:r>
              <a:rPr lang="en-US" sz="3800" dirty="0" smtClean="0"/>
              <a:t> </a:t>
            </a:r>
            <a:r>
              <a:rPr lang="en-US" sz="3800" dirty="0" err="1" smtClean="0"/>
              <a:t>trong</a:t>
            </a:r>
            <a:r>
              <a:rPr lang="en-US" sz="3800" dirty="0" smtClean="0"/>
              <a:t> </a:t>
            </a:r>
            <a:r>
              <a:rPr lang="en-US" sz="3800" dirty="0" err="1" smtClean="0"/>
              <a:t>hồ</a:t>
            </a:r>
            <a:r>
              <a:rPr lang="en-US" sz="3800" dirty="0" smtClean="0"/>
              <a:t> </a:t>
            </a:r>
            <a:r>
              <a:rPr lang="en-US" sz="3800" dirty="0" err="1" smtClean="0"/>
              <a:t>sơ</a:t>
            </a:r>
            <a:r>
              <a:rPr lang="en-US" sz="3800" dirty="0" smtClean="0"/>
              <a:t> </a:t>
            </a:r>
            <a:r>
              <a:rPr lang="en-US" sz="3800" dirty="0" err="1" smtClean="0"/>
              <a:t>của</a:t>
            </a:r>
            <a:r>
              <a:rPr lang="en-US" sz="3800" dirty="0" smtClean="0"/>
              <a:t> </a:t>
            </a:r>
            <a:r>
              <a:rPr lang="en-US" sz="3800" dirty="0" err="1" smtClean="0"/>
              <a:t>trẻ</a:t>
            </a:r>
            <a:r>
              <a:rPr lang="en-US" sz="3800" dirty="0" smtClean="0"/>
              <a:t>.</a:t>
            </a:r>
            <a:endParaRPr lang="en-US" sz="3800" dirty="0"/>
          </a:p>
        </p:txBody>
      </p:sp>
      <p:sp>
        <p:nvSpPr>
          <p:cNvPr id="15" name="TextBox 15"/>
          <p:cNvSpPr txBox="1"/>
          <p:nvPr/>
        </p:nvSpPr>
        <p:spPr>
          <a:xfrm>
            <a:off x="5147375" y="1999926"/>
            <a:ext cx="1200079" cy="655372"/>
          </a:xfrm>
          <a:prstGeom prst="rect">
            <a:avLst/>
          </a:prstGeom>
        </p:spPr>
        <p:txBody>
          <a:bodyPr lIns="0" tIns="0" rIns="0" bIns="0" rtlCol="0" anchor="t">
            <a:spAutoFit/>
          </a:bodyPr>
          <a:lstStyle/>
          <a:p>
            <a:pPr algn="ctr">
              <a:lnSpc>
                <a:spcPts val="5599"/>
              </a:lnSpc>
            </a:pPr>
            <a:r>
              <a:rPr lang="en-US" sz="3999" b="1" dirty="0">
                <a:solidFill>
                  <a:srgbClr val="9933FF"/>
                </a:solidFill>
                <a:latin typeface="Mokoto"/>
              </a:rPr>
              <a:t>33</a:t>
            </a:r>
          </a:p>
        </p:txBody>
      </p:sp>
      <p:sp>
        <p:nvSpPr>
          <p:cNvPr id="16" name="TextBox 16"/>
          <p:cNvSpPr txBox="1"/>
          <p:nvPr/>
        </p:nvSpPr>
        <p:spPr>
          <a:xfrm>
            <a:off x="13473223" y="1999926"/>
            <a:ext cx="1200079" cy="655372"/>
          </a:xfrm>
          <a:prstGeom prst="rect">
            <a:avLst/>
          </a:prstGeom>
        </p:spPr>
        <p:txBody>
          <a:bodyPr lIns="0" tIns="0" rIns="0" bIns="0" rtlCol="0" anchor="t">
            <a:spAutoFit/>
          </a:bodyPr>
          <a:lstStyle/>
          <a:p>
            <a:pPr algn="ctr">
              <a:lnSpc>
                <a:spcPts val="5599"/>
              </a:lnSpc>
            </a:pPr>
            <a:r>
              <a:rPr lang="en-US" sz="3999" b="1" dirty="0">
                <a:solidFill>
                  <a:srgbClr val="9933FF"/>
                </a:solidFill>
                <a:latin typeface="Mokoto"/>
              </a:rPr>
              <a:t>34</a:t>
            </a:r>
          </a:p>
        </p:txBody>
      </p:sp>
      <p:sp>
        <p:nvSpPr>
          <p:cNvPr id="17" name="TextBox 17"/>
          <p:cNvSpPr txBox="1"/>
          <p:nvPr/>
        </p:nvSpPr>
        <p:spPr>
          <a:xfrm>
            <a:off x="5454144" y="5966610"/>
            <a:ext cx="1200079" cy="655372"/>
          </a:xfrm>
          <a:prstGeom prst="rect">
            <a:avLst/>
          </a:prstGeom>
        </p:spPr>
        <p:txBody>
          <a:bodyPr lIns="0" tIns="0" rIns="0" bIns="0" rtlCol="0" anchor="t">
            <a:spAutoFit/>
          </a:bodyPr>
          <a:lstStyle/>
          <a:p>
            <a:pPr algn="ctr">
              <a:lnSpc>
                <a:spcPts val="5599"/>
              </a:lnSpc>
            </a:pPr>
            <a:r>
              <a:rPr lang="en-US" sz="3999" b="1" dirty="0">
                <a:solidFill>
                  <a:srgbClr val="9933FF"/>
                </a:solidFill>
                <a:latin typeface="Mokoto"/>
              </a:rPr>
              <a:t>35</a:t>
            </a:r>
          </a:p>
        </p:txBody>
      </p:sp>
      <p:sp>
        <p:nvSpPr>
          <p:cNvPr id="18" name="TextBox 18"/>
          <p:cNvSpPr txBox="1"/>
          <p:nvPr/>
        </p:nvSpPr>
        <p:spPr>
          <a:xfrm>
            <a:off x="13283768" y="5985978"/>
            <a:ext cx="1200079" cy="655372"/>
          </a:xfrm>
          <a:prstGeom prst="rect">
            <a:avLst/>
          </a:prstGeom>
        </p:spPr>
        <p:txBody>
          <a:bodyPr lIns="0" tIns="0" rIns="0" bIns="0" rtlCol="0" anchor="t">
            <a:spAutoFit/>
          </a:bodyPr>
          <a:lstStyle/>
          <a:p>
            <a:pPr algn="ctr">
              <a:lnSpc>
                <a:spcPts val="5599"/>
              </a:lnSpc>
            </a:pPr>
            <a:r>
              <a:rPr lang="en-US" sz="3999" b="1" dirty="0">
                <a:solidFill>
                  <a:srgbClr val="9933FF"/>
                </a:solidFill>
                <a:latin typeface="Mokoto"/>
              </a:rPr>
              <a:t>36</a:t>
            </a:r>
          </a:p>
        </p:txBody>
      </p:sp>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800000">
            <a:off x="-609600" y="8244953"/>
            <a:ext cx="20069247" cy="9884104"/>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1000"/>
          </a:stretch>
        </a:blipFill>
        <a:effectLst/>
      </p:bgPr>
    </p:bg>
    <p:spTree>
      <p:nvGrpSpPr>
        <p:cNvPr id="1" name=""/>
        <p:cNvGrpSpPr/>
        <p:nvPr/>
      </p:nvGrpSpPr>
      <p:grpSpPr>
        <a:xfrm>
          <a:off x="0" y="0"/>
          <a:ext cx="0" cy="0"/>
          <a:chOff x="0" y="0"/>
          <a:chExt cx="0" cy="0"/>
        </a:xfrm>
      </p:grpSpPr>
      <p:grpSp>
        <p:nvGrpSpPr>
          <p:cNvPr id="3" name="Group 3"/>
          <p:cNvGrpSpPr/>
          <p:nvPr/>
        </p:nvGrpSpPr>
        <p:grpSpPr>
          <a:xfrm>
            <a:off x="2851715" y="3196520"/>
            <a:ext cx="1373452" cy="1373452"/>
            <a:chOff x="0" y="0"/>
            <a:chExt cx="1831270" cy="1831270"/>
          </a:xfrm>
        </p:grpSpPr>
        <p:grpSp>
          <p:nvGrpSpPr>
            <p:cNvPr id="4" name="Group 4"/>
            <p:cNvGrpSpPr>
              <a:grpSpLocks noChangeAspect="1"/>
            </p:cNvGrpSpPr>
            <p:nvPr/>
          </p:nvGrpSpPr>
          <p:grpSpPr>
            <a:xfrm>
              <a:off x="0" y="0"/>
              <a:ext cx="1831270" cy="1831270"/>
              <a:chOff x="0" y="0"/>
              <a:chExt cx="2540000" cy="2540000"/>
            </a:xfrm>
          </p:grpSpPr>
          <p:sp>
            <p:nvSpPr>
              <p:cNvPr id="5" name="Freeform 5"/>
              <p:cNvSpPr/>
              <p:nvPr/>
            </p:nvSpPr>
            <p:spPr>
              <a:xfrm>
                <a:off x="-62725" y="-2035"/>
                <a:ext cx="2665449" cy="2544070"/>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433835"/>
                    </a:lnTo>
                    <a:cubicBezTo>
                      <a:pt x="1032372" y="432492"/>
                      <a:pt x="754258" y="591957"/>
                      <a:pt x="603692" y="851849"/>
                    </a:cubicBezTo>
                    <a:cubicBezTo>
                      <a:pt x="453127" y="1111741"/>
                      <a:pt x="453127" y="1432329"/>
                      <a:pt x="603692" y="1692221"/>
                    </a:cubicBezTo>
                    <a:cubicBezTo>
                      <a:pt x="754258" y="1952113"/>
                      <a:pt x="1032372" y="2111578"/>
                      <a:pt x="1332725" y="2110235"/>
                    </a:cubicBezTo>
                    <a:cubicBezTo>
                      <a:pt x="1633078" y="2111578"/>
                      <a:pt x="1911192" y="1952113"/>
                      <a:pt x="2061758" y="1692221"/>
                    </a:cubicBezTo>
                    <a:cubicBezTo>
                      <a:pt x="2212323" y="1432329"/>
                      <a:pt x="2212323" y="1111741"/>
                      <a:pt x="2061758" y="851849"/>
                    </a:cubicBezTo>
                    <a:cubicBezTo>
                      <a:pt x="1911192" y="591957"/>
                      <a:pt x="1633078" y="432492"/>
                      <a:pt x="1332725" y="433835"/>
                    </a:cubicBezTo>
                    <a:close/>
                  </a:path>
                </a:pathLst>
              </a:custGeom>
              <a:solidFill>
                <a:srgbClr val="494F56"/>
              </a:solidFill>
            </p:spPr>
          </p:sp>
          <p:sp>
            <p:nvSpPr>
              <p:cNvPr id="6" name="Freeform 6"/>
              <p:cNvSpPr/>
              <p:nvPr/>
            </p:nvSpPr>
            <p:spPr>
              <a:xfrm>
                <a:off x="558997" y="10740"/>
                <a:ext cx="2059572" cy="2614119"/>
              </a:xfrm>
              <a:custGeom>
                <a:avLst/>
                <a:gdLst/>
                <a:ahLst/>
                <a:cxnLst/>
                <a:rect l="l" t="t" r="r" b="b"/>
                <a:pathLst>
                  <a:path w="2059572" h="2614119">
                    <a:moveTo>
                      <a:pt x="971123" y="16184"/>
                    </a:moveTo>
                    <a:cubicBezTo>
                      <a:pt x="1456739" y="117802"/>
                      <a:pt x="1838718" y="492901"/>
                      <a:pt x="1949145" y="976589"/>
                    </a:cubicBezTo>
                    <a:cubicBezTo>
                      <a:pt x="2059573" y="1460277"/>
                      <a:pt x="1878227" y="1963984"/>
                      <a:pt x="1484827" y="2266284"/>
                    </a:cubicBezTo>
                    <a:cubicBezTo>
                      <a:pt x="1091427" y="2568583"/>
                      <a:pt x="558010" y="2614119"/>
                      <a:pt x="119063" y="2382873"/>
                    </a:cubicBezTo>
                    <a:cubicBezTo>
                      <a:pt x="50455" y="2347121"/>
                      <a:pt x="6222" y="2277392"/>
                      <a:pt x="3111" y="2200090"/>
                    </a:cubicBezTo>
                    <a:cubicBezTo>
                      <a:pt x="0" y="2122788"/>
                      <a:pt x="38488" y="2049730"/>
                      <a:pt x="104001" y="2008581"/>
                    </a:cubicBezTo>
                    <a:cubicBezTo>
                      <a:pt x="169514" y="1967431"/>
                      <a:pt x="252038" y="1964480"/>
                      <a:pt x="320323" y="2000845"/>
                    </a:cubicBezTo>
                    <a:cubicBezTo>
                      <a:pt x="610027" y="2153467"/>
                      <a:pt x="962083" y="2123413"/>
                      <a:pt x="1221727" y="1923896"/>
                    </a:cubicBezTo>
                    <a:cubicBezTo>
                      <a:pt x="1481371" y="1724378"/>
                      <a:pt x="1601059" y="1391931"/>
                      <a:pt x="1528177" y="1072697"/>
                    </a:cubicBezTo>
                    <a:cubicBezTo>
                      <a:pt x="1455295" y="753463"/>
                      <a:pt x="1203189" y="505898"/>
                      <a:pt x="882683" y="438830"/>
                    </a:cubicBezTo>
                    <a:cubicBezTo>
                      <a:pt x="806888" y="423323"/>
                      <a:pt x="745184" y="368447"/>
                      <a:pt x="720935" y="294981"/>
                    </a:cubicBezTo>
                    <a:cubicBezTo>
                      <a:pt x="696686" y="221515"/>
                      <a:pt x="713600" y="140690"/>
                      <a:pt x="765270" y="83111"/>
                    </a:cubicBezTo>
                    <a:cubicBezTo>
                      <a:pt x="816941" y="25531"/>
                      <a:pt x="895471" y="0"/>
                      <a:pt x="971123" y="16184"/>
                    </a:cubicBezTo>
                    <a:close/>
                  </a:path>
                </a:pathLst>
              </a:custGeom>
              <a:solidFill>
                <a:srgbClr val="6CE5E8"/>
              </a:solidFill>
            </p:spPr>
          </p:sp>
        </p:grpSp>
      </p:grpSp>
      <p:grpSp>
        <p:nvGrpSpPr>
          <p:cNvPr id="7" name="Group 7"/>
          <p:cNvGrpSpPr/>
          <p:nvPr/>
        </p:nvGrpSpPr>
        <p:grpSpPr>
          <a:xfrm>
            <a:off x="2895600" y="5134200"/>
            <a:ext cx="1373452" cy="1373452"/>
            <a:chOff x="0" y="0"/>
            <a:chExt cx="1831270" cy="1831270"/>
          </a:xfrm>
        </p:grpSpPr>
        <p:grpSp>
          <p:nvGrpSpPr>
            <p:cNvPr id="8" name="Group 8"/>
            <p:cNvGrpSpPr>
              <a:grpSpLocks noChangeAspect="1"/>
            </p:cNvGrpSpPr>
            <p:nvPr/>
          </p:nvGrpSpPr>
          <p:grpSpPr>
            <a:xfrm>
              <a:off x="0" y="0"/>
              <a:ext cx="1831270" cy="1831270"/>
              <a:chOff x="0" y="0"/>
              <a:chExt cx="2540000" cy="2540000"/>
            </a:xfrm>
          </p:grpSpPr>
          <p:sp>
            <p:nvSpPr>
              <p:cNvPr id="9" name="Freeform 9"/>
              <p:cNvSpPr/>
              <p:nvPr/>
            </p:nvSpPr>
            <p:spPr>
              <a:xfrm>
                <a:off x="-62725" y="-2035"/>
                <a:ext cx="2665449" cy="2544070"/>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433835"/>
                    </a:lnTo>
                    <a:cubicBezTo>
                      <a:pt x="1032372" y="432492"/>
                      <a:pt x="754258" y="591957"/>
                      <a:pt x="603692" y="851849"/>
                    </a:cubicBezTo>
                    <a:cubicBezTo>
                      <a:pt x="453127" y="1111741"/>
                      <a:pt x="453127" y="1432329"/>
                      <a:pt x="603692" y="1692221"/>
                    </a:cubicBezTo>
                    <a:cubicBezTo>
                      <a:pt x="754258" y="1952113"/>
                      <a:pt x="1032372" y="2111578"/>
                      <a:pt x="1332725" y="2110235"/>
                    </a:cubicBezTo>
                    <a:cubicBezTo>
                      <a:pt x="1633078" y="2111578"/>
                      <a:pt x="1911192" y="1952113"/>
                      <a:pt x="2061758" y="1692221"/>
                    </a:cubicBezTo>
                    <a:cubicBezTo>
                      <a:pt x="2212323" y="1432329"/>
                      <a:pt x="2212323" y="1111741"/>
                      <a:pt x="2061758" y="851849"/>
                    </a:cubicBezTo>
                    <a:cubicBezTo>
                      <a:pt x="1911192" y="591957"/>
                      <a:pt x="1633078" y="432492"/>
                      <a:pt x="1332725" y="433835"/>
                    </a:cubicBezTo>
                    <a:close/>
                  </a:path>
                </a:pathLst>
              </a:custGeom>
              <a:solidFill>
                <a:srgbClr val="494F56"/>
              </a:solidFill>
            </p:spPr>
          </p:sp>
          <p:sp>
            <p:nvSpPr>
              <p:cNvPr id="10" name="Freeform 10"/>
              <p:cNvSpPr/>
              <p:nvPr/>
            </p:nvSpPr>
            <p:spPr>
              <a:xfrm>
                <a:off x="1255683" y="10740"/>
                <a:ext cx="1358595" cy="2142337"/>
              </a:xfrm>
              <a:custGeom>
                <a:avLst/>
                <a:gdLst/>
                <a:ahLst/>
                <a:cxnLst/>
                <a:rect l="l" t="t" r="r" b="b"/>
                <a:pathLst>
                  <a:path w="1358595" h="2142337">
                    <a:moveTo>
                      <a:pt x="274437" y="16184"/>
                    </a:moveTo>
                    <a:cubicBezTo>
                      <a:pt x="706021" y="106495"/>
                      <a:pt x="1059875" y="414199"/>
                      <a:pt x="1209236" y="829063"/>
                    </a:cubicBezTo>
                    <a:cubicBezTo>
                      <a:pt x="1358596" y="1243926"/>
                      <a:pt x="1282084" y="1706572"/>
                      <a:pt x="1007110" y="2051259"/>
                    </a:cubicBezTo>
                    <a:cubicBezTo>
                      <a:pt x="959134" y="2111952"/>
                      <a:pt x="882352" y="2142337"/>
                      <a:pt x="805836" y="2130907"/>
                    </a:cubicBezTo>
                    <a:cubicBezTo>
                      <a:pt x="729321" y="2119478"/>
                      <a:pt x="664769" y="2067982"/>
                      <a:pt x="636624" y="1995919"/>
                    </a:cubicBezTo>
                    <a:cubicBezTo>
                      <a:pt x="608480" y="1923855"/>
                      <a:pt x="621044" y="1842241"/>
                      <a:pt x="669560" y="1781979"/>
                    </a:cubicBezTo>
                    <a:cubicBezTo>
                      <a:pt x="851043" y="1554486"/>
                      <a:pt x="901541" y="1249140"/>
                      <a:pt x="802963" y="975330"/>
                    </a:cubicBezTo>
                    <a:cubicBezTo>
                      <a:pt x="704386" y="701520"/>
                      <a:pt x="470841" y="498435"/>
                      <a:pt x="185997" y="438830"/>
                    </a:cubicBezTo>
                    <a:cubicBezTo>
                      <a:pt x="110202" y="423323"/>
                      <a:pt x="48498" y="368447"/>
                      <a:pt x="24249" y="294981"/>
                    </a:cubicBezTo>
                    <a:cubicBezTo>
                      <a:pt x="0" y="221515"/>
                      <a:pt x="16914" y="140690"/>
                      <a:pt x="68584" y="83111"/>
                    </a:cubicBezTo>
                    <a:cubicBezTo>
                      <a:pt x="120255" y="25531"/>
                      <a:pt x="198785" y="0"/>
                      <a:pt x="274437" y="16184"/>
                    </a:cubicBezTo>
                    <a:close/>
                  </a:path>
                </a:pathLst>
              </a:custGeom>
              <a:solidFill>
                <a:srgbClr val="6CE5E8"/>
              </a:solidFill>
            </p:spPr>
          </p:sp>
        </p:grpSp>
      </p:grpSp>
      <p:sp>
        <p:nvSpPr>
          <p:cNvPr id="12" name="TextBox 12"/>
          <p:cNvSpPr txBox="1"/>
          <p:nvPr/>
        </p:nvSpPr>
        <p:spPr>
          <a:xfrm>
            <a:off x="4724400" y="3243450"/>
            <a:ext cx="9419263" cy="1169551"/>
          </a:xfrm>
          <a:prstGeom prst="rect">
            <a:avLst/>
          </a:prstGeom>
        </p:spPr>
        <p:txBody>
          <a:bodyPr lIns="0" tIns="0" rIns="0" bIns="0" rtlCol="0" anchor="t">
            <a:spAutoFit/>
          </a:bodyPr>
          <a:lstStyle/>
          <a:p>
            <a:pPr algn="just">
              <a:spcBef>
                <a:spcPts val="600"/>
              </a:spcBef>
              <a:spcAft>
                <a:spcPts val="600"/>
              </a:spcAft>
            </a:pPr>
            <a:r>
              <a:rPr lang="en-US" sz="3800" dirty="0" err="1">
                <a:latin typeface="Arial" panose="020B0604020202020204" pitchFamily="34" charset="0"/>
                <a:cs typeface="Arial" panose="020B0604020202020204" pitchFamily="34" charset="0"/>
              </a:rPr>
              <a:t>Có</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hiểu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biết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về</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sự</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phát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triển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của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trẻ</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nguyên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tắc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giáo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dục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trẻ</a:t>
            </a:r>
            <a:r>
              <a:rPr lang="en-US" sz="3800" dirty="0">
                <a:latin typeface="Arial" panose="020B0604020202020204" pitchFamily="34" charset="0"/>
                <a:cs typeface="Arial" panose="020B0604020202020204" pitchFamily="34" charset="0"/>
              </a:rPr>
              <a:t>.</a:t>
            </a:r>
          </a:p>
        </p:txBody>
      </p:sp>
      <p:sp>
        <p:nvSpPr>
          <p:cNvPr id="13" name="TextBox 13"/>
          <p:cNvSpPr txBox="1"/>
          <p:nvPr/>
        </p:nvSpPr>
        <p:spPr>
          <a:xfrm>
            <a:off x="4807082" y="4915481"/>
            <a:ext cx="10966318" cy="1754326"/>
          </a:xfrm>
          <a:prstGeom prst="rect">
            <a:avLst/>
          </a:prstGeom>
        </p:spPr>
        <p:txBody>
          <a:bodyPr wrap="square" lIns="0" tIns="0" rIns="0" bIns="0" rtlCol="0" anchor="t">
            <a:spAutoFit/>
          </a:bodyPr>
          <a:lstStyle>
            <a:defPPr>
              <a:defRPr lang="en-US"/>
            </a:defPPr>
            <a:lvl1pPr algn="just">
              <a:lnSpc>
                <a:spcPts val="3919"/>
              </a:lnSpc>
              <a:spcBef>
                <a:spcPct val="0"/>
              </a:spcBef>
              <a:defRPr sz="2799">
                <a:latin typeface="Arial" panose="020B0604020202020204" pitchFamily="34" charset="0"/>
                <a:cs typeface="Arial" panose="020B0604020202020204" pitchFamily="34" charset="0"/>
              </a:defRPr>
            </a:lvl1pPr>
          </a:lstStyle>
          <a:p>
            <a:pPr>
              <a:lnSpc>
                <a:spcPct val="100000"/>
              </a:lnSpc>
              <a:spcBef>
                <a:spcPts val="600"/>
              </a:spcBef>
              <a:spcAft>
                <a:spcPts val="600"/>
              </a:spcAft>
            </a:pPr>
            <a:r>
              <a:rPr lang="en-US" sz="3800" dirty="0" err="1"/>
              <a:t>Giáo</a:t>
            </a:r>
            <a:r>
              <a:rPr lang="en-US" sz="3800" dirty="0"/>
              <a:t> </a:t>
            </a:r>
            <a:r>
              <a:rPr lang="en-US" sz="3800" dirty="0" err="1"/>
              <a:t>viên</a:t>
            </a:r>
            <a:r>
              <a:rPr lang="en-US" sz="3800" dirty="0"/>
              <a:t> / </a:t>
            </a:r>
            <a:r>
              <a:rPr lang="en-US" sz="3800" dirty="0" err="1"/>
              <a:t>người</a:t>
            </a:r>
            <a:r>
              <a:rPr lang="en-US" sz="3800" dirty="0"/>
              <a:t> </a:t>
            </a:r>
            <a:r>
              <a:rPr lang="en-US" sz="3800" dirty="0" err="1"/>
              <a:t>chăm</a:t>
            </a:r>
            <a:r>
              <a:rPr lang="en-US" sz="3800" dirty="0"/>
              <a:t> </a:t>
            </a:r>
            <a:r>
              <a:rPr lang="en-US" sz="3800" dirty="0" err="1"/>
              <a:t>sóc</a:t>
            </a:r>
            <a:r>
              <a:rPr lang="en-US" sz="3800" dirty="0"/>
              <a:t> </a:t>
            </a:r>
            <a:r>
              <a:rPr lang="en-US" sz="3800" dirty="0" err="1"/>
              <a:t>trẻ</a:t>
            </a:r>
            <a:r>
              <a:rPr lang="en-US" sz="3800" dirty="0"/>
              <a:t> </a:t>
            </a:r>
            <a:r>
              <a:rPr lang="en-US" sz="3800" dirty="0" err="1"/>
              <a:t>sử</a:t>
            </a:r>
            <a:r>
              <a:rPr lang="en-US" sz="3800" dirty="0"/>
              <a:t> </a:t>
            </a:r>
            <a:r>
              <a:rPr lang="en-US" sz="3800" dirty="0" err="1"/>
              <a:t>dụng</a:t>
            </a:r>
            <a:r>
              <a:rPr lang="en-US" sz="3800" dirty="0"/>
              <a:t> </a:t>
            </a:r>
            <a:r>
              <a:rPr lang="en-US" sz="3800" dirty="0" err="1"/>
              <a:t>hợp</a:t>
            </a:r>
            <a:r>
              <a:rPr lang="en-US" sz="3800" dirty="0"/>
              <a:t> </a:t>
            </a:r>
            <a:r>
              <a:rPr lang="en-US" sz="3800" dirty="0" err="1"/>
              <a:t>lí</a:t>
            </a:r>
            <a:r>
              <a:rPr lang="en-US" sz="3800" dirty="0"/>
              <a:t> </a:t>
            </a:r>
            <a:r>
              <a:rPr lang="en-US" sz="3800" dirty="0" err="1"/>
              <a:t>không</a:t>
            </a:r>
            <a:r>
              <a:rPr lang="en-US" sz="3800" dirty="0"/>
              <a:t> </a:t>
            </a:r>
            <a:r>
              <a:rPr lang="en-US" sz="3800" dirty="0" err="1"/>
              <a:t>gian</a:t>
            </a:r>
            <a:r>
              <a:rPr lang="en-US" sz="3800" dirty="0"/>
              <a:t>, </a:t>
            </a:r>
            <a:r>
              <a:rPr lang="en-US" sz="3800" dirty="0" err="1"/>
              <a:t>nguyên</a:t>
            </a:r>
            <a:r>
              <a:rPr lang="en-US" sz="3800" dirty="0"/>
              <a:t> </a:t>
            </a:r>
            <a:r>
              <a:rPr lang="en-US" sz="3800" dirty="0" err="1"/>
              <a:t>vật</a:t>
            </a:r>
            <a:r>
              <a:rPr lang="en-US" sz="3800" dirty="0"/>
              <a:t> </a:t>
            </a:r>
            <a:r>
              <a:rPr lang="en-US" sz="3800" dirty="0" err="1"/>
              <a:t>liệu</a:t>
            </a:r>
            <a:r>
              <a:rPr lang="en-US" sz="3800" dirty="0"/>
              <a:t> </a:t>
            </a:r>
            <a:r>
              <a:rPr lang="en-US" sz="3800" dirty="0" err="1"/>
              <a:t>và</a:t>
            </a:r>
            <a:r>
              <a:rPr lang="en-US" sz="3800" dirty="0"/>
              <a:t> </a:t>
            </a:r>
            <a:r>
              <a:rPr lang="en-US" sz="3800" dirty="0" err="1"/>
              <a:t>thời</a:t>
            </a:r>
            <a:r>
              <a:rPr lang="en-US" sz="3800" dirty="0"/>
              <a:t> </a:t>
            </a:r>
            <a:r>
              <a:rPr lang="en-US" sz="3800" dirty="0" err="1"/>
              <a:t>gian</a:t>
            </a:r>
            <a:r>
              <a:rPr lang="en-US" sz="3800" dirty="0"/>
              <a:t> </a:t>
            </a:r>
            <a:r>
              <a:rPr lang="en-US" sz="3800" dirty="0" err="1"/>
              <a:t>để</a:t>
            </a:r>
            <a:r>
              <a:rPr lang="en-US" sz="3800" dirty="0"/>
              <a:t> </a:t>
            </a:r>
            <a:r>
              <a:rPr lang="en-US" sz="3800" dirty="0" err="1"/>
              <a:t>đáp</a:t>
            </a:r>
            <a:r>
              <a:rPr lang="en-US" sz="3800" dirty="0"/>
              <a:t> </a:t>
            </a:r>
            <a:r>
              <a:rPr lang="en-US" sz="3800" dirty="0" err="1"/>
              <a:t>ứng</a:t>
            </a:r>
            <a:r>
              <a:rPr lang="en-US" sz="3800" dirty="0"/>
              <a:t> </a:t>
            </a:r>
            <a:r>
              <a:rPr lang="en-US" sz="3800" dirty="0" err="1"/>
              <a:t>nhu</a:t>
            </a:r>
            <a:r>
              <a:rPr lang="en-US" sz="3800" dirty="0"/>
              <a:t> </a:t>
            </a:r>
            <a:r>
              <a:rPr lang="en-US" sz="3800" dirty="0" err="1"/>
              <a:t>cầu</a:t>
            </a:r>
            <a:r>
              <a:rPr lang="en-US" sz="3800" dirty="0"/>
              <a:t> </a:t>
            </a:r>
            <a:r>
              <a:rPr lang="en-US" sz="3800" dirty="0" err="1"/>
              <a:t>của</a:t>
            </a:r>
            <a:r>
              <a:rPr lang="en-US" sz="3800" dirty="0"/>
              <a:t> </a:t>
            </a:r>
            <a:r>
              <a:rPr lang="en-US" sz="3800" dirty="0" err="1"/>
              <a:t>trẻ</a:t>
            </a:r>
            <a:r>
              <a:rPr lang="en-US" sz="3800" dirty="0"/>
              <a:t> </a:t>
            </a:r>
            <a:r>
              <a:rPr lang="en-US" sz="3800" dirty="0" err="1"/>
              <a:t>và</a:t>
            </a:r>
            <a:r>
              <a:rPr lang="en-US" sz="3800" dirty="0"/>
              <a:t> </a:t>
            </a:r>
            <a:r>
              <a:rPr lang="en-US" sz="3800" dirty="0" err="1"/>
              <a:t>chương</a:t>
            </a:r>
            <a:r>
              <a:rPr lang="en-US" sz="3800" dirty="0"/>
              <a:t> </a:t>
            </a:r>
            <a:r>
              <a:rPr lang="en-US" sz="3800" dirty="0" err="1"/>
              <a:t>trình</a:t>
            </a:r>
            <a:r>
              <a:rPr lang="en-US" sz="3800" dirty="0"/>
              <a:t> </a:t>
            </a:r>
            <a:r>
              <a:rPr lang="en-US" sz="3800" dirty="0" err="1"/>
              <a:t>cụ</a:t>
            </a:r>
            <a:r>
              <a:rPr lang="en-US" sz="3800" dirty="0"/>
              <a:t> </a:t>
            </a:r>
            <a:r>
              <a:rPr lang="en-US" sz="3800" dirty="0" err="1"/>
              <a:t>thể</a:t>
            </a:r>
            <a:r>
              <a:rPr lang="en-US" sz="3800" dirty="0"/>
              <a:t>. </a:t>
            </a:r>
          </a:p>
        </p:txBody>
      </p:sp>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V="1">
            <a:off x="12961129" y="8828510"/>
            <a:ext cx="7315200" cy="1316736"/>
          </a:xfrm>
          <a:prstGeom prst="rect">
            <a:avLst/>
          </a:prstGeom>
        </p:spPr>
      </p:pic>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V="1">
            <a:off x="-3374013" y="-288036"/>
            <a:ext cx="7315200" cy="1316736"/>
          </a:xfrm>
          <a:prstGeom prst="rect">
            <a:avLst/>
          </a:prstGeom>
        </p:spPr>
      </p:pic>
      <p:sp>
        <p:nvSpPr>
          <p:cNvPr id="16" name="TextBox 16"/>
          <p:cNvSpPr txBox="1"/>
          <p:nvPr/>
        </p:nvSpPr>
        <p:spPr>
          <a:xfrm>
            <a:off x="3071206" y="3634029"/>
            <a:ext cx="934472" cy="448841"/>
          </a:xfrm>
          <a:prstGeom prst="rect">
            <a:avLst/>
          </a:prstGeom>
        </p:spPr>
        <p:txBody>
          <a:bodyPr lIns="0" tIns="0" rIns="0" bIns="0" rtlCol="0" anchor="t">
            <a:spAutoFit/>
          </a:bodyPr>
          <a:lstStyle/>
          <a:p>
            <a:pPr algn="ctr">
              <a:lnSpc>
                <a:spcPts val="3528"/>
              </a:lnSpc>
            </a:pPr>
            <a:r>
              <a:rPr lang="en-US" sz="3600" b="1" dirty="0">
                <a:latin typeface="Mokoto"/>
              </a:rPr>
              <a:t>37</a:t>
            </a:r>
          </a:p>
        </p:txBody>
      </p:sp>
      <p:sp>
        <p:nvSpPr>
          <p:cNvPr id="17" name="TextBox 17"/>
          <p:cNvSpPr txBox="1"/>
          <p:nvPr/>
        </p:nvSpPr>
        <p:spPr>
          <a:xfrm>
            <a:off x="3178797" y="5582655"/>
            <a:ext cx="934472" cy="448841"/>
          </a:xfrm>
          <a:prstGeom prst="rect">
            <a:avLst/>
          </a:prstGeom>
        </p:spPr>
        <p:txBody>
          <a:bodyPr lIns="0" tIns="0" rIns="0" bIns="0" rtlCol="0" anchor="t">
            <a:spAutoFit/>
          </a:bodyPr>
          <a:lstStyle/>
          <a:p>
            <a:pPr algn="ctr">
              <a:lnSpc>
                <a:spcPts val="3528"/>
              </a:lnSpc>
            </a:pPr>
            <a:r>
              <a:rPr lang="en-US" sz="3600" b="1" dirty="0">
                <a:latin typeface="Mokoto"/>
              </a:rPr>
              <a:t>38</a:t>
            </a:r>
          </a:p>
        </p:txBody>
      </p:sp>
      <p:sp>
        <p:nvSpPr>
          <p:cNvPr id="18" name="TextBox 18"/>
          <p:cNvSpPr txBox="1"/>
          <p:nvPr/>
        </p:nvSpPr>
        <p:spPr>
          <a:xfrm>
            <a:off x="2362200" y="789057"/>
            <a:ext cx="13851828" cy="1962076"/>
          </a:xfrm>
          <a:prstGeom prst="rect">
            <a:avLst/>
          </a:prstGeom>
        </p:spPr>
        <p:txBody>
          <a:bodyPr lIns="0" tIns="0" rIns="0" bIns="0" rtlCol="0" anchor="t">
            <a:spAutoFit/>
          </a:bodyPr>
          <a:lstStyle/>
          <a:p>
            <a:pPr algn="just">
              <a:lnSpc>
                <a:spcPts val="5067"/>
              </a:lnSpc>
            </a:pPr>
            <a:r>
              <a:rPr lang="en-US" sz="3800" spc="190" dirty="0">
                <a:solidFill>
                  <a:srgbClr val="7030A0"/>
                </a:solidFill>
                <a:latin typeface="Open Sans Bold"/>
              </a:rPr>
              <a:t>1.3. </a:t>
            </a:r>
            <a:r>
              <a:rPr lang="en-US" sz="3800" spc="190" dirty="0" err="1">
                <a:solidFill>
                  <a:srgbClr val="7030A0"/>
                </a:solidFill>
                <a:latin typeface="Open Sans Bold"/>
              </a:rPr>
              <a:t>Đội</a:t>
            </a:r>
            <a:r>
              <a:rPr lang="en-US" sz="3800" spc="190" dirty="0">
                <a:solidFill>
                  <a:srgbClr val="7030A0"/>
                </a:solidFill>
                <a:latin typeface="Open Sans Bold"/>
              </a:rPr>
              <a:t> </a:t>
            </a:r>
            <a:r>
              <a:rPr lang="en-US" sz="3800" spc="190" dirty="0" err="1">
                <a:solidFill>
                  <a:srgbClr val="7030A0"/>
                </a:solidFill>
                <a:latin typeface="Open Sans Bold"/>
              </a:rPr>
              <a:t>ngũ</a:t>
            </a:r>
            <a:r>
              <a:rPr lang="en-US" sz="3800" spc="190" dirty="0">
                <a:solidFill>
                  <a:srgbClr val="7030A0"/>
                </a:solidFill>
                <a:latin typeface="Open Sans Bold"/>
              </a:rPr>
              <a:t> </a:t>
            </a:r>
            <a:r>
              <a:rPr lang="en-US" sz="3800" spc="190" dirty="0" err="1">
                <a:solidFill>
                  <a:srgbClr val="7030A0"/>
                </a:solidFill>
                <a:latin typeface="Open Sans Bold"/>
              </a:rPr>
              <a:t>cán</a:t>
            </a:r>
            <a:r>
              <a:rPr lang="en-US" sz="3800" spc="190" dirty="0">
                <a:solidFill>
                  <a:srgbClr val="7030A0"/>
                </a:solidFill>
                <a:latin typeface="Open Sans Bold"/>
              </a:rPr>
              <a:t> </a:t>
            </a:r>
            <a:r>
              <a:rPr lang="en-US" sz="3800" spc="190" dirty="0" err="1">
                <a:solidFill>
                  <a:srgbClr val="7030A0"/>
                </a:solidFill>
                <a:latin typeface="Open Sans Bold"/>
              </a:rPr>
              <a:t>bộ</a:t>
            </a:r>
            <a:r>
              <a:rPr lang="en-US" sz="3800" spc="190" dirty="0">
                <a:solidFill>
                  <a:srgbClr val="7030A0"/>
                </a:solidFill>
                <a:latin typeface="Open Sans Bold"/>
              </a:rPr>
              <a:t> </a:t>
            </a:r>
            <a:r>
              <a:rPr lang="en-US" sz="3800" spc="190" dirty="0" err="1">
                <a:solidFill>
                  <a:srgbClr val="7030A0"/>
                </a:solidFill>
                <a:latin typeface="Open Sans Bold"/>
              </a:rPr>
              <a:t>quản</a:t>
            </a:r>
            <a:r>
              <a:rPr lang="en-US" sz="3800" spc="190" dirty="0">
                <a:solidFill>
                  <a:srgbClr val="7030A0"/>
                </a:solidFill>
                <a:latin typeface="Open Sans Bold"/>
              </a:rPr>
              <a:t> </a:t>
            </a:r>
            <a:r>
              <a:rPr lang="en-US" sz="3800" spc="190" dirty="0" err="1">
                <a:solidFill>
                  <a:srgbClr val="7030A0"/>
                </a:solidFill>
                <a:latin typeface="Open Sans Bold"/>
              </a:rPr>
              <a:t>lí</a:t>
            </a:r>
            <a:r>
              <a:rPr lang="en-US" sz="3800" spc="190" dirty="0">
                <a:solidFill>
                  <a:srgbClr val="7030A0"/>
                </a:solidFill>
                <a:latin typeface="Open Sans Bold"/>
              </a:rPr>
              <a:t>, </a:t>
            </a:r>
            <a:r>
              <a:rPr lang="en-US" sz="3800" spc="190" dirty="0" err="1">
                <a:solidFill>
                  <a:srgbClr val="7030A0"/>
                </a:solidFill>
                <a:latin typeface="Open Sans Bold"/>
              </a:rPr>
              <a:t>giáo</a:t>
            </a:r>
            <a:r>
              <a:rPr lang="en-US" sz="3800" spc="190" dirty="0">
                <a:solidFill>
                  <a:srgbClr val="7030A0"/>
                </a:solidFill>
                <a:latin typeface="Open Sans Bold"/>
              </a:rPr>
              <a:t> </a:t>
            </a:r>
            <a:r>
              <a:rPr lang="en-US" sz="3800" spc="190" dirty="0" err="1">
                <a:solidFill>
                  <a:srgbClr val="7030A0"/>
                </a:solidFill>
                <a:latin typeface="Open Sans Bold"/>
              </a:rPr>
              <a:t>viên</a:t>
            </a:r>
            <a:r>
              <a:rPr lang="en-US" sz="3800" spc="190" dirty="0">
                <a:solidFill>
                  <a:srgbClr val="7030A0"/>
                </a:solidFill>
                <a:latin typeface="Open Sans Bold"/>
              </a:rPr>
              <a:t>, </a:t>
            </a:r>
            <a:r>
              <a:rPr lang="en-US" sz="3800" spc="190" dirty="0" err="1">
                <a:solidFill>
                  <a:srgbClr val="7030A0"/>
                </a:solidFill>
                <a:latin typeface="Open Sans Bold"/>
              </a:rPr>
              <a:t>nhân</a:t>
            </a:r>
            <a:r>
              <a:rPr lang="en-US" sz="3800" spc="190" dirty="0">
                <a:solidFill>
                  <a:srgbClr val="7030A0"/>
                </a:solidFill>
                <a:latin typeface="Open Sans Bold"/>
              </a:rPr>
              <a:t> </a:t>
            </a:r>
            <a:r>
              <a:rPr lang="en-US" sz="3800" spc="190" dirty="0" err="1">
                <a:solidFill>
                  <a:srgbClr val="7030A0"/>
                </a:solidFill>
                <a:latin typeface="Open Sans Bold"/>
              </a:rPr>
              <a:t>viên</a:t>
            </a:r>
            <a:r>
              <a:rPr lang="en-US" sz="3800" spc="190" dirty="0">
                <a:solidFill>
                  <a:srgbClr val="7030A0"/>
                </a:solidFill>
                <a:latin typeface="Open Sans Bold"/>
              </a:rPr>
              <a:t> </a:t>
            </a:r>
          </a:p>
          <a:p>
            <a:pPr algn="just">
              <a:lnSpc>
                <a:spcPts val="5067"/>
              </a:lnSpc>
            </a:pPr>
            <a:endParaRPr lang="en-US" sz="2799" spc="190" dirty="0">
              <a:latin typeface="Open Sans Bold"/>
            </a:endParaRPr>
          </a:p>
          <a:p>
            <a:pPr algn="just">
              <a:lnSpc>
                <a:spcPts val="5067"/>
              </a:lnSpc>
            </a:pPr>
            <a:endParaRPr lang="en-US" sz="2799" spc="190" dirty="0">
              <a:latin typeface="Open Sans Bold"/>
            </a:endParaRPr>
          </a:p>
        </p:txBody>
      </p:sp>
      <p:sp>
        <p:nvSpPr>
          <p:cNvPr id="19" name="TextBox 19"/>
          <p:cNvSpPr txBox="1"/>
          <p:nvPr/>
        </p:nvSpPr>
        <p:spPr>
          <a:xfrm>
            <a:off x="1114397" y="1652176"/>
            <a:ext cx="16992600" cy="1269578"/>
          </a:xfrm>
          <a:prstGeom prst="rect">
            <a:avLst/>
          </a:prstGeom>
        </p:spPr>
        <p:txBody>
          <a:bodyPr wrap="square" lIns="0" tIns="0" rIns="0" bIns="0" rtlCol="0" anchor="t">
            <a:spAutoFit/>
          </a:bodyPr>
          <a:lstStyle/>
          <a:p>
            <a:pPr>
              <a:lnSpc>
                <a:spcPts val="3919"/>
              </a:lnSpc>
            </a:pPr>
            <a:r>
              <a:rPr lang="en-US" sz="3600" b="1" spc="190" dirty="0" err="1">
                <a:latin typeface="Arial" pitchFamily="34" charset="0"/>
                <a:cs typeface="Arial" pitchFamily="34" charset="0"/>
              </a:rPr>
              <a:t>Tiêu</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chuẩn</a:t>
            </a:r>
            <a:r>
              <a:rPr lang="en-US" sz="3600" b="1" spc="190" dirty="0">
                <a:latin typeface="Arial" pitchFamily="34" charset="0"/>
                <a:cs typeface="Arial" pitchFamily="34" charset="0"/>
              </a:rPr>
              <a:t> 6: </a:t>
            </a:r>
            <a:r>
              <a:rPr lang="en-US" sz="3600" b="1" spc="190" dirty="0" err="1">
                <a:latin typeface="Arial" pitchFamily="34" charset="0"/>
                <a:cs typeface="Arial" pitchFamily="34" charset="0"/>
              </a:rPr>
              <a:t>Hiểu</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biết</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về</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sự</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phát</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triển</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của</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trẻ</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nắm</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vững</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các</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nguyên</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tắc</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giáo</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dục</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được</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thể</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hiện</a:t>
            </a:r>
            <a:r>
              <a:rPr lang="en-US" sz="3600" b="1" spc="190" dirty="0">
                <a:latin typeface="Arial" pitchFamily="34" charset="0"/>
                <a:cs typeface="Arial" pitchFamily="34" charset="0"/>
              </a:rPr>
              <a:t> qua </a:t>
            </a:r>
            <a:r>
              <a:rPr lang="en-US" sz="3600" b="1" spc="190" dirty="0" err="1">
                <a:latin typeface="Arial" pitchFamily="34" charset="0"/>
                <a:cs typeface="Arial" pitchFamily="34" charset="0"/>
              </a:rPr>
              <a:t>tổ</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chức</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thực</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hiện</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chương</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trình</a:t>
            </a:r>
            <a:endParaRPr lang="en-US" sz="3600" b="1" spc="190" dirty="0">
              <a:latin typeface="Arial" pitchFamily="34" charset="0"/>
              <a:cs typeface="Arial" pitchFamily="34" charset="0"/>
            </a:endParaRPr>
          </a:p>
          <a:p>
            <a:pPr algn="just">
              <a:lnSpc>
                <a:spcPts val="2099"/>
              </a:lnSpc>
            </a:pPr>
            <a:endParaRPr lang="en-US" sz="2799" spc="190" dirty="0">
              <a:latin typeface="Open Sans Bold"/>
            </a:endParaRPr>
          </a:p>
        </p:txBody>
      </p:sp>
      <p:grpSp>
        <p:nvGrpSpPr>
          <p:cNvPr id="20" name="Group 20"/>
          <p:cNvGrpSpPr/>
          <p:nvPr/>
        </p:nvGrpSpPr>
        <p:grpSpPr>
          <a:xfrm>
            <a:off x="3033922" y="7104327"/>
            <a:ext cx="1373452" cy="1373452"/>
            <a:chOff x="0" y="0"/>
            <a:chExt cx="1831270" cy="1831270"/>
          </a:xfrm>
        </p:grpSpPr>
        <p:grpSp>
          <p:nvGrpSpPr>
            <p:cNvPr id="21" name="Group 21"/>
            <p:cNvGrpSpPr>
              <a:grpSpLocks noChangeAspect="1"/>
            </p:cNvGrpSpPr>
            <p:nvPr/>
          </p:nvGrpSpPr>
          <p:grpSpPr>
            <a:xfrm>
              <a:off x="0" y="0"/>
              <a:ext cx="1831270" cy="1831270"/>
              <a:chOff x="0" y="0"/>
              <a:chExt cx="2540000" cy="2540000"/>
            </a:xfrm>
          </p:grpSpPr>
          <p:sp>
            <p:nvSpPr>
              <p:cNvPr id="22" name="Freeform 22"/>
              <p:cNvSpPr/>
              <p:nvPr/>
            </p:nvSpPr>
            <p:spPr>
              <a:xfrm>
                <a:off x="-62725" y="-2035"/>
                <a:ext cx="2665449" cy="2544070"/>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433835"/>
                    </a:lnTo>
                    <a:cubicBezTo>
                      <a:pt x="1032372" y="432492"/>
                      <a:pt x="754258" y="591957"/>
                      <a:pt x="603692" y="851849"/>
                    </a:cubicBezTo>
                    <a:cubicBezTo>
                      <a:pt x="453127" y="1111741"/>
                      <a:pt x="453127" y="1432329"/>
                      <a:pt x="603692" y="1692221"/>
                    </a:cubicBezTo>
                    <a:cubicBezTo>
                      <a:pt x="754258" y="1952113"/>
                      <a:pt x="1032372" y="2111578"/>
                      <a:pt x="1332725" y="2110235"/>
                    </a:cubicBezTo>
                    <a:cubicBezTo>
                      <a:pt x="1633078" y="2111578"/>
                      <a:pt x="1911192" y="1952113"/>
                      <a:pt x="2061758" y="1692221"/>
                    </a:cubicBezTo>
                    <a:cubicBezTo>
                      <a:pt x="2212323" y="1432329"/>
                      <a:pt x="2212323" y="1111741"/>
                      <a:pt x="2061758" y="851849"/>
                    </a:cubicBezTo>
                    <a:cubicBezTo>
                      <a:pt x="1911192" y="591957"/>
                      <a:pt x="1633078" y="432492"/>
                      <a:pt x="1332725" y="433835"/>
                    </a:cubicBezTo>
                    <a:close/>
                  </a:path>
                </a:pathLst>
              </a:custGeom>
              <a:solidFill>
                <a:srgbClr val="494F56"/>
              </a:solidFill>
            </p:spPr>
          </p:sp>
          <p:sp>
            <p:nvSpPr>
              <p:cNvPr id="23" name="Freeform 23"/>
              <p:cNvSpPr/>
              <p:nvPr/>
            </p:nvSpPr>
            <p:spPr>
              <a:xfrm>
                <a:off x="558997" y="10740"/>
                <a:ext cx="2059572" cy="2614119"/>
              </a:xfrm>
              <a:custGeom>
                <a:avLst/>
                <a:gdLst/>
                <a:ahLst/>
                <a:cxnLst/>
                <a:rect l="l" t="t" r="r" b="b"/>
                <a:pathLst>
                  <a:path w="2059572" h="2614119">
                    <a:moveTo>
                      <a:pt x="971123" y="16184"/>
                    </a:moveTo>
                    <a:cubicBezTo>
                      <a:pt x="1456739" y="117802"/>
                      <a:pt x="1838718" y="492901"/>
                      <a:pt x="1949145" y="976589"/>
                    </a:cubicBezTo>
                    <a:cubicBezTo>
                      <a:pt x="2059573" y="1460277"/>
                      <a:pt x="1878227" y="1963984"/>
                      <a:pt x="1484827" y="2266284"/>
                    </a:cubicBezTo>
                    <a:cubicBezTo>
                      <a:pt x="1091427" y="2568583"/>
                      <a:pt x="558010" y="2614119"/>
                      <a:pt x="119063" y="2382873"/>
                    </a:cubicBezTo>
                    <a:cubicBezTo>
                      <a:pt x="50455" y="2347121"/>
                      <a:pt x="6222" y="2277392"/>
                      <a:pt x="3111" y="2200090"/>
                    </a:cubicBezTo>
                    <a:cubicBezTo>
                      <a:pt x="0" y="2122788"/>
                      <a:pt x="38488" y="2049730"/>
                      <a:pt x="104001" y="2008581"/>
                    </a:cubicBezTo>
                    <a:cubicBezTo>
                      <a:pt x="169514" y="1967431"/>
                      <a:pt x="252038" y="1964480"/>
                      <a:pt x="320323" y="2000845"/>
                    </a:cubicBezTo>
                    <a:cubicBezTo>
                      <a:pt x="610027" y="2153467"/>
                      <a:pt x="962083" y="2123413"/>
                      <a:pt x="1221727" y="1923896"/>
                    </a:cubicBezTo>
                    <a:cubicBezTo>
                      <a:pt x="1481371" y="1724378"/>
                      <a:pt x="1601059" y="1391931"/>
                      <a:pt x="1528177" y="1072697"/>
                    </a:cubicBezTo>
                    <a:cubicBezTo>
                      <a:pt x="1455295" y="753463"/>
                      <a:pt x="1203189" y="505898"/>
                      <a:pt x="882683" y="438830"/>
                    </a:cubicBezTo>
                    <a:cubicBezTo>
                      <a:pt x="806888" y="423323"/>
                      <a:pt x="745184" y="368447"/>
                      <a:pt x="720935" y="294981"/>
                    </a:cubicBezTo>
                    <a:cubicBezTo>
                      <a:pt x="696686" y="221515"/>
                      <a:pt x="713600" y="140690"/>
                      <a:pt x="765270" y="83111"/>
                    </a:cubicBezTo>
                    <a:cubicBezTo>
                      <a:pt x="816941" y="25531"/>
                      <a:pt x="895471" y="0"/>
                      <a:pt x="971123" y="16184"/>
                    </a:cubicBezTo>
                    <a:close/>
                  </a:path>
                </a:pathLst>
              </a:custGeom>
              <a:solidFill>
                <a:srgbClr val="6CE5E8"/>
              </a:solidFill>
            </p:spPr>
          </p:sp>
        </p:grpSp>
      </p:grpSp>
      <p:sp>
        <p:nvSpPr>
          <p:cNvPr id="24" name="TextBox 24"/>
          <p:cNvSpPr txBox="1"/>
          <p:nvPr/>
        </p:nvSpPr>
        <p:spPr>
          <a:xfrm>
            <a:off x="4807082" y="7110134"/>
            <a:ext cx="10585318" cy="1169551"/>
          </a:xfrm>
          <a:prstGeom prst="rect">
            <a:avLst/>
          </a:prstGeom>
        </p:spPr>
        <p:txBody>
          <a:bodyPr wrap="square" lIns="0" tIns="0" rIns="0" bIns="0" rtlCol="0" anchor="t">
            <a:spAutoFit/>
          </a:bodyPr>
          <a:lstStyle>
            <a:defPPr>
              <a:defRPr lang="en-US"/>
            </a:defPPr>
            <a:lvl1pPr algn="just">
              <a:lnSpc>
                <a:spcPts val="3919"/>
              </a:lnSpc>
              <a:spcBef>
                <a:spcPct val="0"/>
              </a:spcBef>
              <a:defRPr sz="2799">
                <a:latin typeface="Arial" panose="020B0604020202020204" pitchFamily="34" charset="0"/>
                <a:cs typeface="Arial" panose="020B0604020202020204" pitchFamily="34" charset="0"/>
              </a:defRPr>
            </a:lvl1pPr>
          </a:lstStyle>
          <a:p>
            <a:pPr>
              <a:lnSpc>
                <a:spcPct val="100000"/>
              </a:lnSpc>
              <a:spcBef>
                <a:spcPts val="600"/>
              </a:spcBef>
              <a:spcAft>
                <a:spcPts val="600"/>
              </a:spcAft>
            </a:pPr>
            <a:r>
              <a:rPr lang="en-US" sz="3800" dirty="0" err="1"/>
              <a:t>Giáo</a:t>
            </a:r>
            <a:r>
              <a:rPr lang="en-US" sz="3800" dirty="0"/>
              <a:t> </a:t>
            </a:r>
            <a:r>
              <a:rPr lang="en-US" sz="3800" dirty="0" err="1"/>
              <a:t>viên</a:t>
            </a:r>
            <a:r>
              <a:rPr lang="en-US" sz="3800" dirty="0"/>
              <a:t> /</a:t>
            </a:r>
            <a:r>
              <a:rPr lang="en-US" sz="3800" dirty="0" err="1"/>
              <a:t>người</a:t>
            </a:r>
            <a:r>
              <a:rPr lang="en-US" sz="3800" dirty="0"/>
              <a:t> </a:t>
            </a:r>
            <a:r>
              <a:rPr lang="en-US" sz="3800" dirty="0" err="1"/>
              <a:t>chăm</a:t>
            </a:r>
            <a:r>
              <a:rPr lang="en-US" sz="3800" dirty="0"/>
              <a:t> </a:t>
            </a:r>
            <a:r>
              <a:rPr lang="en-US" sz="3800" dirty="0" err="1"/>
              <a:t>sóc</a:t>
            </a:r>
            <a:r>
              <a:rPr lang="en-US" sz="3800" dirty="0"/>
              <a:t> </a:t>
            </a:r>
            <a:r>
              <a:rPr lang="en-US" sz="3800" dirty="0" err="1"/>
              <a:t>trẻ</a:t>
            </a:r>
            <a:r>
              <a:rPr lang="en-US" sz="3800" dirty="0"/>
              <a:t> </a:t>
            </a:r>
            <a:r>
              <a:rPr lang="en-US" sz="3800" dirty="0" err="1"/>
              <a:t>tự</a:t>
            </a:r>
            <a:r>
              <a:rPr lang="en-US" sz="3800" dirty="0"/>
              <a:t> </a:t>
            </a:r>
            <a:r>
              <a:rPr lang="en-US" sz="3800" dirty="0" err="1"/>
              <a:t>rút</a:t>
            </a:r>
            <a:r>
              <a:rPr lang="en-US" sz="3800" dirty="0"/>
              <a:t> </a:t>
            </a:r>
            <a:r>
              <a:rPr lang="en-US" sz="3800" dirty="0" err="1"/>
              <a:t>kinh</a:t>
            </a:r>
            <a:r>
              <a:rPr lang="en-US" sz="3800" dirty="0"/>
              <a:t> </a:t>
            </a:r>
            <a:r>
              <a:rPr lang="en-US" sz="3800" dirty="0" err="1"/>
              <a:t>nghiệm</a:t>
            </a:r>
            <a:r>
              <a:rPr lang="en-US" sz="3800" dirty="0"/>
              <a:t> </a:t>
            </a:r>
            <a:r>
              <a:rPr lang="en-US" sz="3800" dirty="0" err="1"/>
              <a:t>và</a:t>
            </a:r>
            <a:r>
              <a:rPr lang="en-US" sz="3800" dirty="0"/>
              <a:t> </a:t>
            </a:r>
            <a:r>
              <a:rPr lang="en-US" sz="3800" dirty="0" err="1"/>
              <a:t>thực</a:t>
            </a:r>
            <a:r>
              <a:rPr lang="en-US" sz="3800" dirty="0"/>
              <a:t> </a:t>
            </a:r>
            <a:r>
              <a:rPr lang="en-US" sz="3800" dirty="0" err="1"/>
              <a:t>hiện</a:t>
            </a:r>
            <a:r>
              <a:rPr lang="en-US" sz="3800" dirty="0"/>
              <a:t> </a:t>
            </a:r>
            <a:r>
              <a:rPr lang="en-US" sz="3800" dirty="0" err="1"/>
              <a:t>các</a:t>
            </a:r>
            <a:r>
              <a:rPr lang="en-US" sz="3800" dirty="0"/>
              <a:t> </a:t>
            </a:r>
            <a:r>
              <a:rPr lang="en-US" sz="3800" dirty="0" err="1"/>
              <a:t>điều</a:t>
            </a:r>
            <a:r>
              <a:rPr lang="en-US" sz="3800" dirty="0"/>
              <a:t> </a:t>
            </a:r>
            <a:r>
              <a:rPr lang="en-US" sz="3800" dirty="0" err="1"/>
              <a:t>chỉnh</a:t>
            </a:r>
            <a:r>
              <a:rPr lang="en-US" sz="3800" dirty="0"/>
              <a:t> </a:t>
            </a:r>
            <a:r>
              <a:rPr lang="en-US" sz="3800" dirty="0" err="1"/>
              <a:t>thích</a:t>
            </a:r>
            <a:r>
              <a:rPr lang="en-US" sz="3800" dirty="0"/>
              <a:t> </a:t>
            </a:r>
            <a:r>
              <a:rPr lang="en-US" sz="3800" dirty="0" err="1"/>
              <a:t>hợp</a:t>
            </a:r>
            <a:r>
              <a:rPr lang="en-US" sz="3800" dirty="0"/>
              <a:t>.</a:t>
            </a:r>
          </a:p>
        </p:txBody>
      </p:sp>
      <p:sp>
        <p:nvSpPr>
          <p:cNvPr id="25" name="TextBox 25"/>
          <p:cNvSpPr txBox="1"/>
          <p:nvPr/>
        </p:nvSpPr>
        <p:spPr>
          <a:xfrm>
            <a:off x="3166704" y="7557401"/>
            <a:ext cx="1112214" cy="538609"/>
          </a:xfrm>
          <a:prstGeom prst="rect">
            <a:avLst/>
          </a:prstGeom>
        </p:spPr>
        <p:txBody>
          <a:bodyPr lIns="0" tIns="0" rIns="0" bIns="0" rtlCol="0" anchor="t">
            <a:spAutoFit/>
          </a:bodyPr>
          <a:lstStyle/>
          <a:p>
            <a:pPr algn="ctr">
              <a:lnSpc>
                <a:spcPts val="4200"/>
              </a:lnSpc>
            </a:pPr>
            <a:r>
              <a:rPr lang="en-US" sz="3600" b="1" dirty="0">
                <a:latin typeface="Mokoto"/>
              </a:rPr>
              <a:t>39</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6" name="TextBox 6"/>
          <p:cNvSpPr txBox="1"/>
          <p:nvPr/>
        </p:nvSpPr>
        <p:spPr>
          <a:xfrm>
            <a:off x="3654312" y="647700"/>
            <a:ext cx="10991624" cy="1397819"/>
          </a:xfrm>
          <a:prstGeom prst="rect">
            <a:avLst/>
          </a:prstGeom>
        </p:spPr>
        <p:txBody>
          <a:bodyPr lIns="0" tIns="0" rIns="0" bIns="0" rtlCol="0" anchor="t">
            <a:spAutoFit/>
          </a:bodyPr>
          <a:lstStyle/>
          <a:p>
            <a:pPr algn="ctr">
              <a:lnSpc>
                <a:spcPts val="10919"/>
              </a:lnSpc>
            </a:pPr>
            <a:r>
              <a:rPr lang="en-US" sz="7799" b="1" dirty="0">
                <a:solidFill>
                  <a:srgbClr val="FF0000"/>
                </a:solidFill>
                <a:latin typeface="Arial" pitchFamily="34" charset="0"/>
                <a:cs typeface="Arial" pitchFamily="34" charset="0"/>
              </a:rPr>
              <a:t>NỘI DUNG</a:t>
            </a:r>
          </a:p>
        </p:txBody>
      </p:sp>
      <p:sp>
        <p:nvSpPr>
          <p:cNvPr id="20" name="TextBox 20"/>
          <p:cNvSpPr txBox="1"/>
          <p:nvPr/>
        </p:nvSpPr>
        <p:spPr>
          <a:xfrm>
            <a:off x="4572000" y="3695700"/>
            <a:ext cx="8458200" cy="718145"/>
          </a:xfrm>
          <a:prstGeom prst="rect">
            <a:avLst/>
          </a:prstGeom>
          <a:solidFill>
            <a:srgbClr val="92D050"/>
          </a:solidFill>
        </p:spPr>
        <p:txBody>
          <a:bodyPr wrap="square" lIns="0" tIns="0" rIns="0" bIns="0" rtlCol="0" anchor="t">
            <a:spAutoFit/>
          </a:bodyPr>
          <a:lstStyle/>
          <a:p>
            <a:pPr algn="ctr">
              <a:lnSpc>
                <a:spcPts val="5599"/>
              </a:lnSpc>
            </a:pPr>
            <a:r>
              <a:rPr lang="en-US" sz="4400" b="1" dirty="0">
                <a:solidFill>
                  <a:srgbClr val="003845"/>
                </a:solidFill>
                <a:latin typeface="Arial" pitchFamily="34" charset="0"/>
                <a:cs typeface="Arial" pitchFamily="34" charset="0"/>
              </a:rPr>
              <a:t>01. </a:t>
            </a:r>
            <a:r>
              <a:rPr lang="en-US" sz="4400" b="1" dirty="0" err="1">
                <a:solidFill>
                  <a:srgbClr val="003845"/>
                </a:solidFill>
                <a:latin typeface="Arial" pitchFamily="34" charset="0"/>
                <a:cs typeface="Arial" pitchFamily="34" charset="0"/>
              </a:rPr>
              <a:t>NHỮNG</a:t>
            </a:r>
            <a:r>
              <a:rPr lang="en-US" sz="4400" b="1" dirty="0">
                <a:solidFill>
                  <a:srgbClr val="003845"/>
                </a:solidFill>
                <a:latin typeface="Arial" pitchFamily="34" charset="0"/>
                <a:cs typeface="Arial" pitchFamily="34" charset="0"/>
              </a:rPr>
              <a:t> </a:t>
            </a:r>
            <a:r>
              <a:rPr lang="en-US" sz="4400" b="1" dirty="0" err="1">
                <a:solidFill>
                  <a:srgbClr val="003845"/>
                </a:solidFill>
                <a:latin typeface="Arial" pitchFamily="34" charset="0"/>
                <a:cs typeface="Arial" pitchFamily="34" charset="0"/>
              </a:rPr>
              <a:t>VẤN</a:t>
            </a:r>
            <a:r>
              <a:rPr lang="en-US" sz="4400" b="1" dirty="0">
                <a:solidFill>
                  <a:srgbClr val="003845"/>
                </a:solidFill>
                <a:latin typeface="Arial" pitchFamily="34" charset="0"/>
                <a:cs typeface="Arial" pitchFamily="34" charset="0"/>
              </a:rPr>
              <a:t> ĐỀ CHUNG</a:t>
            </a:r>
          </a:p>
        </p:txBody>
      </p:sp>
      <p:sp>
        <p:nvSpPr>
          <p:cNvPr id="23" name="TextBox 23"/>
          <p:cNvSpPr txBox="1"/>
          <p:nvPr/>
        </p:nvSpPr>
        <p:spPr>
          <a:xfrm>
            <a:off x="3923507" y="5600699"/>
            <a:ext cx="10744200" cy="1385187"/>
          </a:xfrm>
          <a:prstGeom prst="rect">
            <a:avLst/>
          </a:prstGeom>
          <a:solidFill>
            <a:srgbClr val="92D050"/>
          </a:solidFill>
        </p:spPr>
        <p:txBody>
          <a:bodyPr wrap="square" lIns="0" tIns="0" rIns="0" bIns="0" rtlCol="0" anchor="t">
            <a:spAutoFit/>
          </a:bodyPr>
          <a:lstStyle>
            <a:defPPr>
              <a:defRPr lang="en-US"/>
            </a:defPPr>
            <a:lvl1pPr algn="ctr">
              <a:lnSpc>
                <a:spcPts val="5599"/>
              </a:lnSpc>
              <a:defRPr sz="4400" b="1">
                <a:solidFill>
                  <a:srgbClr val="003845"/>
                </a:solidFill>
                <a:latin typeface="Arial" pitchFamily="34" charset="0"/>
                <a:cs typeface="Arial" pitchFamily="34" charset="0"/>
              </a:defRPr>
            </a:lvl1pPr>
          </a:lstStyle>
          <a:p>
            <a:r>
              <a:rPr lang="en-US" dirty="0"/>
              <a:t>02. </a:t>
            </a:r>
            <a:r>
              <a:rPr lang="en-US" dirty="0" err="1"/>
              <a:t>HƯỚNG</a:t>
            </a:r>
            <a:r>
              <a:rPr lang="en-US" dirty="0"/>
              <a:t> </a:t>
            </a:r>
            <a:r>
              <a:rPr lang="en-US" dirty="0" err="1"/>
              <a:t>DẪN</a:t>
            </a:r>
            <a:r>
              <a:rPr lang="en-US" dirty="0"/>
              <a:t> </a:t>
            </a:r>
            <a:r>
              <a:rPr lang="en-US" dirty="0" err="1"/>
              <a:t>XÂY</a:t>
            </a:r>
            <a:r>
              <a:rPr lang="en-US" dirty="0"/>
              <a:t> </a:t>
            </a:r>
            <a:r>
              <a:rPr lang="en-US" dirty="0" err="1"/>
              <a:t>DỰNG</a:t>
            </a:r>
            <a:r>
              <a:rPr lang="en-US" dirty="0"/>
              <a:t> SỬ DỤNG CÔNG </a:t>
            </a:r>
            <a:r>
              <a:rPr lang="en-US" dirty="0" err="1"/>
              <a:t>CỤ</a:t>
            </a:r>
            <a:r>
              <a:rPr lang="en-US" dirty="0"/>
              <a:t> </a:t>
            </a:r>
            <a:r>
              <a:rPr lang="en-US" dirty="0" err="1"/>
              <a:t>ĐÁNH</a:t>
            </a:r>
            <a:r>
              <a:rPr lang="en-US" dirty="0"/>
              <a:t> </a:t>
            </a:r>
            <a:r>
              <a:rPr lang="en-US" dirty="0" err="1"/>
              <a:t>GIÁ</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bg/>
                                          </p:spTgt>
                                        </p:tgtEl>
                                        <p:attrNameLst>
                                          <p:attrName>style.visibility</p:attrName>
                                        </p:attrNameLst>
                                      </p:cBhvr>
                                      <p:to>
                                        <p:strVal val="visible"/>
                                      </p:to>
                                    </p:set>
                                    <p:animEffect transition="in" filter="wipe(left)">
                                      <p:cBhvr>
                                        <p:cTn id="7" dur="500"/>
                                        <p:tgtEl>
                                          <p:spTgt spid="20">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wipe(left)">
                                      <p:cBhvr>
                                        <p:cTn id="12" dur="500"/>
                                        <p:tgtEl>
                                          <p:spTgt spid="20">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3">
                                            <p:bg/>
                                          </p:spTgt>
                                        </p:tgtEl>
                                        <p:attrNameLst>
                                          <p:attrName>style.visibility</p:attrName>
                                        </p:attrNameLst>
                                      </p:cBhvr>
                                      <p:to>
                                        <p:strVal val="visible"/>
                                      </p:to>
                                    </p:set>
                                    <p:animEffect transition="in" filter="wipe(left)">
                                      <p:cBhvr>
                                        <p:cTn id="15" dur="500"/>
                                        <p:tgtEl>
                                          <p:spTgt spid="23">
                                            <p:bg/>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3">
                                            <p:txEl>
                                              <p:pRg st="0" end="0"/>
                                            </p:txEl>
                                          </p:spTgt>
                                        </p:tgtEl>
                                        <p:attrNameLst>
                                          <p:attrName>style.visibility</p:attrName>
                                        </p:attrNameLst>
                                      </p:cBhvr>
                                      <p:to>
                                        <p:strVal val="visible"/>
                                      </p:to>
                                    </p:set>
                                    <p:animEffect transition="in" filter="wipe(left)">
                                      <p:cBhvr>
                                        <p:cTn id="20"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animBg="1"/>
      <p:bldP spid="23"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1000"/>
          </a:stretch>
        </a:blipFill>
        <a:effectLst/>
      </p:bgPr>
    </p:bg>
    <p:spTree>
      <p:nvGrpSpPr>
        <p:cNvPr id="1" name=""/>
        <p:cNvGrpSpPr/>
        <p:nvPr/>
      </p:nvGrpSpPr>
      <p:grpSpPr>
        <a:xfrm>
          <a:off x="0" y="0"/>
          <a:ext cx="0" cy="0"/>
          <a:chOff x="0" y="0"/>
          <a:chExt cx="0" cy="0"/>
        </a:xfrm>
      </p:grpSpPr>
      <p:sp>
        <p:nvSpPr>
          <p:cNvPr id="6" name="TextBox 6"/>
          <p:cNvSpPr txBox="1"/>
          <p:nvPr/>
        </p:nvSpPr>
        <p:spPr>
          <a:xfrm>
            <a:off x="3063624" y="2596654"/>
            <a:ext cx="1270220" cy="655372"/>
          </a:xfrm>
          <a:prstGeom prst="rect">
            <a:avLst/>
          </a:prstGeom>
        </p:spPr>
        <p:txBody>
          <a:bodyPr lIns="0" tIns="0" rIns="0" bIns="0" rtlCol="0" anchor="t">
            <a:spAutoFit/>
          </a:bodyPr>
          <a:lstStyle/>
          <a:p>
            <a:pPr algn="ctr">
              <a:lnSpc>
                <a:spcPts val="5599"/>
              </a:lnSpc>
            </a:pPr>
            <a:r>
              <a:rPr lang="en-US" sz="3999" b="1" spc="199" dirty="0">
                <a:solidFill>
                  <a:srgbClr val="BF45FF"/>
                </a:solidFill>
                <a:latin typeface="Cooper Hewitt Bold"/>
              </a:rPr>
              <a:t>40</a:t>
            </a:r>
          </a:p>
        </p:txBody>
      </p:sp>
      <p:sp>
        <p:nvSpPr>
          <p:cNvPr id="7" name="TextBox 7"/>
          <p:cNvSpPr txBox="1"/>
          <p:nvPr/>
        </p:nvSpPr>
        <p:spPr>
          <a:xfrm>
            <a:off x="3298989" y="6430797"/>
            <a:ext cx="1270220" cy="655372"/>
          </a:xfrm>
          <a:prstGeom prst="rect">
            <a:avLst/>
          </a:prstGeom>
        </p:spPr>
        <p:txBody>
          <a:bodyPr lIns="0" tIns="0" rIns="0" bIns="0" rtlCol="0" anchor="t">
            <a:spAutoFit/>
          </a:bodyPr>
          <a:lstStyle/>
          <a:p>
            <a:pPr algn="ctr">
              <a:lnSpc>
                <a:spcPts val="5599"/>
              </a:lnSpc>
            </a:pPr>
            <a:r>
              <a:rPr lang="en-US" sz="3999" b="1" spc="199">
                <a:solidFill>
                  <a:srgbClr val="BF45FF"/>
                </a:solidFill>
                <a:latin typeface="Cooper Hewitt Bold"/>
              </a:rPr>
              <a:t>43</a:t>
            </a:r>
          </a:p>
        </p:txBody>
      </p:sp>
      <p:sp>
        <p:nvSpPr>
          <p:cNvPr id="8" name="TextBox 8"/>
          <p:cNvSpPr txBox="1"/>
          <p:nvPr/>
        </p:nvSpPr>
        <p:spPr>
          <a:xfrm>
            <a:off x="8237412" y="2596654"/>
            <a:ext cx="1270220" cy="655372"/>
          </a:xfrm>
          <a:prstGeom prst="rect">
            <a:avLst/>
          </a:prstGeom>
        </p:spPr>
        <p:txBody>
          <a:bodyPr lIns="0" tIns="0" rIns="0" bIns="0" rtlCol="0" anchor="t">
            <a:spAutoFit/>
          </a:bodyPr>
          <a:lstStyle/>
          <a:p>
            <a:pPr algn="ctr">
              <a:lnSpc>
                <a:spcPts val="5599"/>
              </a:lnSpc>
            </a:pPr>
            <a:r>
              <a:rPr lang="en-US" sz="3999" b="1" spc="199" dirty="0">
                <a:solidFill>
                  <a:srgbClr val="BF45FF"/>
                </a:solidFill>
                <a:latin typeface="Cooper Hewitt Bold"/>
              </a:rPr>
              <a:t>41</a:t>
            </a:r>
          </a:p>
        </p:txBody>
      </p:sp>
      <p:sp>
        <p:nvSpPr>
          <p:cNvPr id="9" name="TextBox 9"/>
          <p:cNvSpPr txBox="1"/>
          <p:nvPr/>
        </p:nvSpPr>
        <p:spPr>
          <a:xfrm>
            <a:off x="8472777" y="6430797"/>
            <a:ext cx="1270220" cy="655372"/>
          </a:xfrm>
          <a:prstGeom prst="rect">
            <a:avLst/>
          </a:prstGeom>
        </p:spPr>
        <p:txBody>
          <a:bodyPr lIns="0" tIns="0" rIns="0" bIns="0" rtlCol="0" anchor="t">
            <a:spAutoFit/>
          </a:bodyPr>
          <a:lstStyle/>
          <a:p>
            <a:pPr algn="ctr">
              <a:lnSpc>
                <a:spcPts val="5599"/>
              </a:lnSpc>
            </a:pPr>
            <a:r>
              <a:rPr lang="en-US" sz="3999" b="1" spc="199">
                <a:solidFill>
                  <a:srgbClr val="BF45FF"/>
                </a:solidFill>
                <a:latin typeface="Cooper Hewitt Bold"/>
              </a:rPr>
              <a:t>44</a:t>
            </a:r>
          </a:p>
        </p:txBody>
      </p:sp>
      <p:sp>
        <p:nvSpPr>
          <p:cNvPr id="10" name="TextBox 10"/>
          <p:cNvSpPr txBox="1"/>
          <p:nvPr/>
        </p:nvSpPr>
        <p:spPr>
          <a:xfrm>
            <a:off x="13411200" y="2596654"/>
            <a:ext cx="1270220" cy="655372"/>
          </a:xfrm>
          <a:prstGeom prst="rect">
            <a:avLst/>
          </a:prstGeom>
        </p:spPr>
        <p:txBody>
          <a:bodyPr lIns="0" tIns="0" rIns="0" bIns="0" rtlCol="0" anchor="t">
            <a:spAutoFit/>
          </a:bodyPr>
          <a:lstStyle/>
          <a:p>
            <a:pPr algn="ctr">
              <a:lnSpc>
                <a:spcPts val="5599"/>
              </a:lnSpc>
            </a:pPr>
            <a:r>
              <a:rPr lang="en-US" sz="3999" b="1" spc="199" dirty="0">
                <a:solidFill>
                  <a:srgbClr val="BF45FF"/>
                </a:solidFill>
                <a:latin typeface="Cooper Hewitt Bold"/>
              </a:rPr>
              <a:t>42</a:t>
            </a:r>
          </a:p>
        </p:txBody>
      </p:sp>
      <p:sp>
        <p:nvSpPr>
          <p:cNvPr id="11" name="TextBox 11"/>
          <p:cNvSpPr txBox="1"/>
          <p:nvPr/>
        </p:nvSpPr>
        <p:spPr>
          <a:xfrm>
            <a:off x="13646565" y="6430797"/>
            <a:ext cx="1270220" cy="655372"/>
          </a:xfrm>
          <a:prstGeom prst="rect">
            <a:avLst/>
          </a:prstGeom>
        </p:spPr>
        <p:txBody>
          <a:bodyPr lIns="0" tIns="0" rIns="0" bIns="0" rtlCol="0" anchor="t">
            <a:spAutoFit/>
          </a:bodyPr>
          <a:lstStyle/>
          <a:p>
            <a:pPr algn="ctr">
              <a:lnSpc>
                <a:spcPts val="5599"/>
              </a:lnSpc>
            </a:pPr>
            <a:r>
              <a:rPr lang="en-US" sz="3999" b="1" spc="199">
                <a:solidFill>
                  <a:srgbClr val="BF45FF"/>
                </a:solidFill>
                <a:latin typeface="Cooper Hewitt Bold"/>
              </a:rPr>
              <a:t>45</a:t>
            </a:r>
          </a:p>
        </p:txBody>
      </p:sp>
      <p:sp>
        <p:nvSpPr>
          <p:cNvPr id="12" name="TextBox 12"/>
          <p:cNvSpPr txBox="1"/>
          <p:nvPr/>
        </p:nvSpPr>
        <p:spPr>
          <a:xfrm>
            <a:off x="6614581" y="3535043"/>
            <a:ext cx="4592763" cy="2054345"/>
          </a:xfrm>
          <a:prstGeom prst="rect">
            <a:avLst/>
          </a:prstGeom>
        </p:spPr>
        <p:txBody>
          <a:bodyPr lIns="0" tIns="0" rIns="0" bIns="0" rtlCol="0" anchor="t">
            <a:spAutoFit/>
          </a:bodyPr>
          <a:lstStyle>
            <a:defPPr>
              <a:defRPr lang="en-US"/>
            </a:defPPr>
            <a:lvl1pPr algn="ctr">
              <a:lnSpc>
                <a:spcPts val="3220"/>
              </a:lnSpc>
              <a:defRPr sz="2400" spc="115">
                <a:latin typeface="Arial" panose="020B0604020202020204" pitchFamily="34" charset="0"/>
                <a:cs typeface="Arial" panose="020B0604020202020204" pitchFamily="34" charset="0"/>
              </a:defRPr>
            </a:lvl1pPr>
          </a:lstStyle>
          <a:p>
            <a:pPr algn="just"/>
            <a:r>
              <a:rPr lang="en-US" sz="3600" dirty="0" err="1"/>
              <a:t>Giáo</a:t>
            </a:r>
            <a:r>
              <a:rPr lang="en-US" sz="3600" dirty="0"/>
              <a:t> </a:t>
            </a:r>
            <a:r>
              <a:rPr lang="en-US" sz="3600" dirty="0" err="1"/>
              <a:t>viên</a:t>
            </a:r>
            <a:r>
              <a:rPr lang="en-US" sz="3600" dirty="0"/>
              <a:t>/</a:t>
            </a:r>
            <a:r>
              <a:rPr lang="en-US" sz="3600" dirty="0" err="1"/>
              <a:t>người</a:t>
            </a:r>
            <a:r>
              <a:rPr lang="en-US" sz="3600" dirty="0"/>
              <a:t> </a:t>
            </a:r>
            <a:r>
              <a:rPr lang="en-US" sz="3600" dirty="0" err="1"/>
              <a:t>chăm</a:t>
            </a:r>
            <a:r>
              <a:rPr lang="en-US" sz="3600" dirty="0"/>
              <a:t> </a:t>
            </a:r>
            <a:r>
              <a:rPr lang="en-US" sz="3600" dirty="0" err="1"/>
              <a:t>sóc</a:t>
            </a:r>
            <a:r>
              <a:rPr lang="en-US" sz="3600" dirty="0"/>
              <a:t> </a:t>
            </a:r>
            <a:r>
              <a:rPr lang="en-US" sz="3600" dirty="0" err="1"/>
              <a:t>trẻ</a:t>
            </a:r>
            <a:r>
              <a:rPr lang="en-US" sz="3600" dirty="0"/>
              <a:t> </a:t>
            </a:r>
            <a:r>
              <a:rPr lang="en-US" sz="3600" dirty="0" err="1"/>
              <a:t>yêu</a:t>
            </a:r>
            <a:r>
              <a:rPr lang="en-US" sz="3600" dirty="0"/>
              <a:t> </a:t>
            </a:r>
            <a:r>
              <a:rPr lang="en-US" sz="3600" dirty="0" err="1"/>
              <a:t>thương</a:t>
            </a:r>
            <a:r>
              <a:rPr lang="en-US" sz="3600" dirty="0"/>
              <a:t>, </a:t>
            </a:r>
            <a:r>
              <a:rPr lang="en-US" sz="3600" dirty="0" err="1"/>
              <a:t>tôn</a:t>
            </a:r>
            <a:r>
              <a:rPr lang="en-US" sz="3600" dirty="0"/>
              <a:t> </a:t>
            </a:r>
            <a:r>
              <a:rPr lang="en-US" sz="3600" dirty="0" err="1"/>
              <a:t>trọng</a:t>
            </a:r>
            <a:r>
              <a:rPr lang="en-US" sz="3600" dirty="0"/>
              <a:t>, </a:t>
            </a:r>
            <a:r>
              <a:rPr lang="en-US" sz="3600" dirty="0" err="1"/>
              <a:t>quan</a:t>
            </a:r>
            <a:r>
              <a:rPr lang="en-US" sz="3600" dirty="0"/>
              <a:t> </a:t>
            </a:r>
            <a:r>
              <a:rPr lang="en-US" sz="3600" dirty="0" err="1"/>
              <a:t>tâm</a:t>
            </a:r>
            <a:r>
              <a:rPr lang="en-US" sz="3600" dirty="0"/>
              <a:t>, </a:t>
            </a:r>
            <a:r>
              <a:rPr lang="en-US" sz="3600" dirty="0" err="1"/>
              <a:t>hỗ</a:t>
            </a:r>
            <a:r>
              <a:rPr lang="en-US" sz="3600" dirty="0"/>
              <a:t> </a:t>
            </a:r>
            <a:r>
              <a:rPr lang="en-US" sz="3600" dirty="0" err="1"/>
              <a:t>trợ</a:t>
            </a:r>
            <a:r>
              <a:rPr lang="en-US" sz="3600" dirty="0"/>
              <a:t> </a:t>
            </a:r>
            <a:r>
              <a:rPr lang="en-US" sz="3600" dirty="0" err="1"/>
              <a:t>trẻ</a:t>
            </a:r>
            <a:r>
              <a:rPr lang="en-US" sz="3600" dirty="0"/>
              <a:t> </a:t>
            </a:r>
            <a:r>
              <a:rPr lang="en-US" sz="3600" dirty="0" err="1"/>
              <a:t>kịp</a:t>
            </a:r>
            <a:r>
              <a:rPr lang="en-US" sz="3600" dirty="0"/>
              <a:t> </a:t>
            </a:r>
            <a:r>
              <a:rPr lang="en-US" sz="3600" dirty="0" err="1"/>
              <a:t>thời</a:t>
            </a:r>
            <a:endParaRPr lang="en-US" sz="3600" dirty="0"/>
          </a:p>
        </p:txBody>
      </p:sp>
      <p:sp>
        <p:nvSpPr>
          <p:cNvPr id="13" name="TextBox 13"/>
          <p:cNvSpPr txBox="1"/>
          <p:nvPr/>
        </p:nvSpPr>
        <p:spPr>
          <a:xfrm>
            <a:off x="1143001" y="3442092"/>
            <a:ext cx="4806728" cy="2872581"/>
          </a:xfrm>
          <a:prstGeom prst="rect">
            <a:avLst/>
          </a:prstGeom>
        </p:spPr>
        <p:txBody>
          <a:bodyPr wrap="square" lIns="0" tIns="0" rIns="0" bIns="0" rtlCol="0" anchor="t">
            <a:spAutoFit/>
          </a:bodyPr>
          <a:lstStyle/>
          <a:p>
            <a:pPr algn="just">
              <a:lnSpc>
                <a:spcPts val="3220"/>
              </a:lnSpc>
            </a:pPr>
            <a:r>
              <a:rPr lang="en-US" sz="3600" spc="115" dirty="0" err="1">
                <a:latin typeface="Arial" panose="020B0604020202020204" pitchFamily="34" charset="0"/>
                <a:cs typeface="Arial" panose="020B0604020202020204" pitchFamily="34" charset="0"/>
              </a:rPr>
              <a:t>Giáo</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viên</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người</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chăm</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sóc</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trẻ</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cùng</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tham</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gia</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các</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hoạt</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động</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trao</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đổi</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chuyên</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môn</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và</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phối</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hợp</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với</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đồng</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nghiệp</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các</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bên</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liên</a:t>
            </a:r>
            <a:r>
              <a:rPr lang="en-US" sz="3600" spc="115" dirty="0">
                <a:latin typeface="Arial" panose="020B0604020202020204" pitchFamily="34" charset="0"/>
                <a:cs typeface="Arial" panose="020B0604020202020204" pitchFamily="34" charset="0"/>
              </a:rPr>
              <a:t> </a:t>
            </a:r>
            <a:r>
              <a:rPr lang="en-US" sz="3600" spc="115" dirty="0" err="1">
                <a:latin typeface="Arial" panose="020B0604020202020204" pitchFamily="34" charset="0"/>
                <a:cs typeface="Arial" panose="020B0604020202020204" pitchFamily="34" charset="0"/>
              </a:rPr>
              <a:t>quan</a:t>
            </a:r>
            <a:r>
              <a:rPr lang="en-US" sz="3600" spc="115" dirty="0">
                <a:latin typeface="Arial" panose="020B0604020202020204" pitchFamily="34" charset="0"/>
                <a:cs typeface="Arial" panose="020B0604020202020204" pitchFamily="34" charset="0"/>
              </a:rPr>
              <a:t>.</a:t>
            </a:r>
          </a:p>
        </p:txBody>
      </p:sp>
      <p:sp>
        <p:nvSpPr>
          <p:cNvPr id="14" name="TextBox 14"/>
          <p:cNvSpPr txBox="1"/>
          <p:nvPr/>
        </p:nvSpPr>
        <p:spPr>
          <a:xfrm>
            <a:off x="11835803" y="3488734"/>
            <a:ext cx="4592763" cy="2875082"/>
          </a:xfrm>
          <a:prstGeom prst="rect">
            <a:avLst/>
          </a:prstGeom>
        </p:spPr>
        <p:txBody>
          <a:bodyPr lIns="0" tIns="0" rIns="0" bIns="0" rtlCol="0" anchor="t">
            <a:spAutoFit/>
          </a:bodyPr>
          <a:lstStyle>
            <a:defPPr>
              <a:defRPr lang="en-US"/>
            </a:defPPr>
            <a:lvl1pPr algn="ctr">
              <a:lnSpc>
                <a:spcPts val="3220"/>
              </a:lnSpc>
              <a:defRPr sz="2400" spc="115">
                <a:latin typeface="Arial" panose="020B0604020202020204" pitchFamily="34" charset="0"/>
                <a:cs typeface="Arial" panose="020B0604020202020204" pitchFamily="34" charset="0"/>
              </a:defRPr>
            </a:lvl1pPr>
          </a:lstStyle>
          <a:p>
            <a:pPr algn="just"/>
            <a:r>
              <a:rPr lang="en-US" sz="3600" dirty="0" err="1"/>
              <a:t>Có</a:t>
            </a:r>
            <a:r>
              <a:rPr lang="en-US" sz="3600" dirty="0"/>
              <a:t> </a:t>
            </a:r>
            <a:r>
              <a:rPr lang="en-US" sz="3600" dirty="0" err="1"/>
              <a:t>khả</a:t>
            </a:r>
            <a:r>
              <a:rPr lang="en-US" sz="3600" dirty="0"/>
              <a:t> </a:t>
            </a:r>
            <a:r>
              <a:rPr lang="en-US" sz="3600" dirty="0" err="1"/>
              <a:t>năng</a:t>
            </a:r>
            <a:r>
              <a:rPr lang="en-US" sz="3600" dirty="0"/>
              <a:t> </a:t>
            </a:r>
            <a:r>
              <a:rPr lang="en-US" sz="3600" dirty="0" err="1"/>
              <a:t>xác</a:t>
            </a:r>
            <a:r>
              <a:rPr lang="en-US" sz="3600" dirty="0"/>
              <a:t> </a:t>
            </a:r>
            <a:r>
              <a:rPr lang="en-US" sz="3600" dirty="0" err="1"/>
              <a:t>định</a:t>
            </a:r>
            <a:r>
              <a:rPr lang="en-US" sz="3600" dirty="0"/>
              <a:t> </a:t>
            </a:r>
            <a:r>
              <a:rPr lang="en-US" sz="3600" dirty="0" err="1"/>
              <a:t>mục</a:t>
            </a:r>
            <a:r>
              <a:rPr lang="en-US" sz="3600" dirty="0"/>
              <a:t> </a:t>
            </a:r>
            <a:r>
              <a:rPr lang="en-US" sz="3600" dirty="0" err="1"/>
              <a:t>tiêu</a:t>
            </a:r>
            <a:r>
              <a:rPr lang="en-US" sz="3600" dirty="0"/>
              <a:t>, </a:t>
            </a:r>
            <a:r>
              <a:rPr lang="en-US" sz="3600" dirty="0" err="1"/>
              <a:t>lập</a:t>
            </a:r>
            <a:r>
              <a:rPr lang="en-US" sz="3600" dirty="0"/>
              <a:t> </a:t>
            </a:r>
            <a:r>
              <a:rPr lang="en-US" sz="3600" dirty="0" err="1"/>
              <a:t>kế</a:t>
            </a:r>
            <a:r>
              <a:rPr lang="en-US" sz="3600" dirty="0"/>
              <a:t> </a:t>
            </a:r>
            <a:r>
              <a:rPr lang="en-US" sz="3600" dirty="0" err="1"/>
              <a:t>hoạch</a:t>
            </a:r>
            <a:r>
              <a:rPr lang="en-US" sz="3600" dirty="0"/>
              <a:t> </a:t>
            </a:r>
            <a:r>
              <a:rPr lang="en-US" sz="3600" dirty="0" err="1"/>
              <a:t>và</a:t>
            </a:r>
            <a:r>
              <a:rPr lang="en-US" sz="3600" dirty="0"/>
              <a:t> </a:t>
            </a:r>
            <a:r>
              <a:rPr lang="en-US" sz="3600" dirty="0" err="1"/>
              <a:t>huy</a:t>
            </a:r>
            <a:r>
              <a:rPr lang="en-US" sz="3600" dirty="0"/>
              <a:t> </a:t>
            </a:r>
            <a:r>
              <a:rPr lang="en-US" sz="3600" dirty="0" err="1"/>
              <a:t>động</a:t>
            </a:r>
            <a:r>
              <a:rPr lang="en-US" sz="3600" dirty="0"/>
              <a:t> </a:t>
            </a:r>
            <a:r>
              <a:rPr lang="en-US" sz="3600" dirty="0" err="1"/>
              <a:t>các</a:t>
            </a:r>
            <a:r>
              <a:rPr lang="en-US" sz="3600" dirty="0"/>
              <a:t> </a:t>
            </a:r>
            <a:r>
              <a:rPr lang="en-US" sz="3600" dirty="0" err="1"/>
              <a:t>nguồn</a:t>
            </a:r>
            <a:r>
              <a:rPr lang="en-US" sz="3600" dirty="0"/>
              <a:t> </a:t>
            </a:r>
            <a:r>
              <a:rPr lang="en-US" sz="3600" dirty="0" err="1"/>
              <a:t>lực</a:t>
            </a:r>
            <a:r>
              <a:rPr lang="en-US" sz="3600" dirty="0"/>
              <a:t> </a:t>
            </a:r>
            <a:r>
              <a:rPr lang="en-US" sz="3600" dirty="0" err="1"/>
              <a:t>để</a:t>
            </a:r>
            <a:r>
              <a:rPr lang="en-US" sz="3600" dirty="0"/>
              <a:t> </a:t>
            </a:r>
            <a:r>
              <a:rPr lang="en-US" sz="3600" dirty="0" err="1"/>
              <a:t>triển</a:t>
            </a:r>
            <a:r>
              <a:rPr lang="en-US" sz="3600" dirty="0"/>
              <a:t> </a:t>
            </a:r>
            <a:r>
              <a:rPr lang="en-US" sz="3600" dirty="0" err="1"/>
              <a:t>khai</a:t>
            </a:r>
            <a:r>
              <a:rPr lang="en-US" sz="3600" dirty="0"/>
              <a:t> </a:t>
            </a:r>
            <a:r>
              <a:rPr lang="en-US" sz="3600" dirty="0" err="1"/>
              <a:t>các</a:t>
            </a:r>
            <a:r>
              <a:rPr lang="en-US" sz="3600" dirty="0"/>
              <a:t> </a:t>
            </a:r>
            <a:r>
              <a:rPr lang="en-US" sz="3600" dirty="0" err="1"/>
              <a:t>hoạt</a:t>
            </a:r>
            <a:r>
              <a:rPr lang="en-US" sz="3600" dirty="0"/>
              <a:t> </a:t>
            </a:r>
            <a:r>
              <a:rPr lang="en-US" sz="3600" dirty="0" err="1"/>
              <a:t>động</a:t>
            </a:r>
            <a:r>
              <a:rPr lang="en-US" sz="3600" dirty="0"/>
              <a:t> </a:t>
            </a:r>
            <a:r>
              <a:rPr lang="en-US" sz="3600" dirty="0" err="1"/>
              <a:t>giáo</a:t>
            </a:r>
            <a:r>
              <a:rPr lang="en-US" sz="3600" dirty="0"/>
              <a:t> </a:t>
            </a:r>
            <a:r>
              <a:rPr lang="en-US" sz="3600" dirty="0" err="1"/>
              <a:t>dục</a:t>
            </a:r>
            <a:r>
              <a:rPr lang="en-US" sz="3600" dirty="0"/>
              <a:t> </a:t>
            </a:r>
            <a:r>
              <a:rPr lang="en-US" sz="3600" dirty="0" err="1"/>
              <a:t>của</a:t>
            </a:r>
            <a:r>
              <a:rPr lang="en-US" sz="3600" dirty="0"/>
              <a:t> </a:t>
            </a:r>
            <a:r>
              <a:rPr lang="en-US" sz="3600" dirty="0" err="1"/>
              <a:t>trường</a:t>
            </a:r>
            <a:r>
              <a:rPr lang="en-US" sz="3600" dirty="0"/>
              <a:t> </a:t>
            </a:r>
            <a:r>
              <a:rPr lang="en-US" sz="3600" dirty="0" err="1"/>
              <a:t>lớp</a:t>
            </a:r>
            <a:r>
              <a:rPr lang="en-US" sz="3600" dirty="0"/>
              <a:t>.</a:t>
            </a:r>
          </a:p>
        </p:txBody>
      </p:sp>
      <p:sp>
        <p:nvSpPr>
          <p:cNvPr id="15" name="TextBox 15"/>
          <p:cNvSpPr txBox="1"/>
          <p:nvPr/>
        </p:nvSpPr>
        <p:spPr>
          <a:xfrm>
            <a:off x="1002607" y="7224547"/>
            <a:ext cx="5102747" cy="2462213"/>
          </a:xfrm>
          <a:prstGeom prst="rect">
            <a:avLst/>
          </a:prstGeom>
        </p:spPr>
        <p:txBody>
          <a:bodyPr wrap="square" lIns="0" tIns="0" rIns="0" bIns="0" rtlCol="0" anchor="t">
            <a:spAutoFit/>
          </a:bodyPr>
          <a:lstStyle>
            <a:defPPr>
              <a:defRPr lang="en-US"/>
            </a:defPPr>
            <a:lvl1pPr algn="ctr">
              <a:lnSpc>
                <a:spcPts val="3220"/>
              </a:lnSpc>
              <a:defRPr sz="2400" spc="115">
                <a:latin typeface="Arial" panose="020B0604020202020204" pitchFamily="34" charset="0"/>
                <a:cs typeface="Arial" panose="020B0604020202020204" pitchFamily="34" charset="0"/>
              </a:defRPr>
            </a:lvl1pPr>
          </a:lstStyle>
          <a:p>
            <a:pPr algn="just"/>
            <a:r>
              <a:rPr lang="en-US" sz="3600" dirty="0" err="1"/>
              <a:t>Vận</a:t>
            </a:r>
            <a:r>
              <a:rPr lang="en-US" sz="3600" dirty="0"/>
              <a:t> </a:t>
            </a:r>
            <a:r>
              <a:rPr lang="en-US" sz="3600" dirty="0" err="1"/>
              <a:t>dụng</a:t>
            </a:r>
            <a:r>
              <a:rPr lang="en-US" sz="3600" dirty="0"/>
              <a:t> </a:t>
            </a:r>
            <a:r>
              <a:rPr lang="en-US" sz="3600" dirty="0" err="1"/>
              <a:t>công</a:t>
            </a:r>
            <a:r>
              <a:rPr lang="en-US" sz="3600" dirty="0"/>
              <a:t> </a:t>
            </a:r>
            <a:r>
              <a:rPr lang="en-US" sz="3600" dirty="0" err="1"/>
              <a:t>nghệ</a:t>
            </a:r>
            <a:r>
              <a:rPr lang="en-US" sz="3600" dirty="0"/>
              <a:t> </a:t>
            </a:r>
            <a:r>
              <a:rPr lang="en-US" sz="3600" dirty="0" err="1"/>
              <a:t>số</a:t>
            </a:r>
            <a:r>
              <a:rPr lang="en-US" sz="3600" dirty="0"/>
              <a:t> </a:t>
            </a:r>
            <a:r>
              <a:rPr lang="en-US" sz="3600" dirty="0" err="1"/>
              <a:t>trong</a:t>
            </a:r>
            <a:r>
              <a:rPr lang="en-US" sz="3600" dirty="0"/>
              <a:t> </a:t>
            </a:r>
            <a:r>
              <a:rPr lang="en-US" sz="3600" dirty="0" err="1"/>
              <a:t>tìm</a:t>
            </a:r>
            <a:r>
              <a:rPr lang="en-US" sz="3600" dirty="0"/>
              <a:t> </a:t>
            </a:r>
            <a:r>
              <a:rPr lang="en-US" sz="3600" dirty="0" err="1"/>
              <a:t>hiểu</a:t>
            </a:r>
            <a:r>
              <a:rPr lang="en-US" sz="3600" dirty="0"/>
              <a:t>, </a:t>
            </a:r>
            <a:r>
              <a:rPr lang="en-US" sz="3600" dirty="0" err="1"/>
              <a:t>lập</a:t>
            </a:r>
            <a:r>
              <a:rPr lang="en-US" sz="3600" dirty="0"/>
              <a:t> </a:t>
            </a:r>
            <a:r>
              <a:rPr lang="en-US" sz="3600" dirty="0" err="1"/>
              <a:t>kế</a:t>
            </a:r>
            <a:r>
              <a:rPr lang="en-US" sz="3600" dirty="0"/>
              <a:t> </a:t>
            </a:r>
            <a:r>
              <a:rPr lang="en-US" sz="3600" dirty="0" err="1"/>
              <a:t>hoạch</a:t>
            </a:r>
            <a:r>
              <a:rPr lang="en-US" sz="3600" dirty="0"/>
              <a:t> </a:t>
            </a:r>
            <a:r>
              <a:rPr lang="en-US" sz="3600" dirty="0" err="1"/>
              <a:t>và</a:t>
            </a:r>
            <a:r>
              <a:rPr lang="en-US" sz="3600" dirty="0"/>
              <a:t> </a:t>
            </a:r>
            <a:r>
              <a:rPr lang="en-US" sz="3600" dirty="0" err="1"/>
              <a:t>thiết</a:t>
            </a:r>
            <a:r>
              <a:rPr lang="en-US" sz="3600" dirty="0"/>
              <a:t> </a:t>
            </a:r>
            <a:r>
              <a:rPr lang="en-US" sz="3600" dirty="0" err="1"/>
              <a:t>kế</a:t>
            </a:r>
            <a:r>
              <a:rPr lang="en-US" sz="3600" dirty="0"/>
              <a:t> </a:t>
            </a:r>
            <a:r>
              <a:rPr lang="en-US" sz="3600" dirty="0" err="1"/>
              <a:t>các</a:t>
            </a:r>
            <a:r>
              <a:rPr lang="en-US" sz="3600" dirty="0"/>
              <a:t> </a:t>
            </a:r>
            <a:r>
              <a:rPr lang="en-US" sz="3600" dirty="0" err="1"/>
              <a:t>hoạt</a:t>
            </a:r>
            <a:r>
              <a:rPr lang="en-US" sz="3600" dirty="0"/>
              <a:t> </a:t>
            </a:r>
            <a:r>
              <a:rPr lang="en-US" sz="3600" dirty="0" err="1"/>
              <a:t>động</a:t>
            </a:r>
            <a:r>
              <a:rPr lang="en-US" sz="3600" dirty="0"/>
              <a:t>, </a:t>
            </a:r>
            <a:r>
              <a:rPr lang="en-US" sz="3600" dirty="0" err="1"/>
              <a:t>quan</a:t>
            </a:r>
            <a:r>
              <a:rPr lang="en-US" sz="3600" dirty="0"/>
              <a:t> </a:t>
            </a:r>
            <a:r>
              <a:rPr lang="en-US" sz="3600" dirty="0" err="1"/>
              <a:t>sát</a:t>
            </a:r>
            <a:r>
              <a:rPr lang="en-US" sz="3600" dirty="0"/>
              <a:t> </a:t>
            </a:r>
            <a:r>
              <a:rPr lang="en-US" sz="3600" dirty="0" err="1"/>
              <a:t>và</a:t>
            </a:r>
            <a:r>
              <a:rPr lang="en-US" sz="3600" dirty="0"/>
              <a:t> </a:t>
            </a:r>
            <a:r>
              <a:rPr lang="en-US" sz="3600" dirty="0" err="1"/>
              <a:t>báo</a:t>
            </a:r>
            <a:r>
              <a:rPr lang="en-US" sz="3600" dirty="0"/>
              <a:t> </a:t>
            </a:r>
            <a:r>
              <a:rPr lang="en-US" sz="3600" dirty="0" err="1"/>
              <a:t>cáo</a:t>
            </a:r>
            <a:r>
              <a:rPr lang="en-US" sz="3600" dirty="0"/>
              <a:t> </a:t>
            </a:r>
            <a:r>
              <a:rPr lang="en-US" sz="3600" dirty="0" err="1"/>
              <a:t>về</a:t>
            </a:r>
            <a:r>
              <a:rPr lang="en-US" sz="3600" dirty="0"/>
              <a:t> </a:t>
            </a:r>
            <a:r>
              <a:rPr lang="en-US" sz="3600" dirty="0" err="1"/>
              <a:t>các</a:t>
            </a:r>
            <a:r>
              <a:rPr lang="en-US" sz="3600" dirty="0"/>
              <a:t> </a:t>
            </a:r>
            <a:r>
              <a:rPr lang="en-US" sz="3600" dirty="0" err="1"/>
              <a:t>hoạt</a:t>
            </a:r>
            <a:r>
              <a:rPr lang="en-US" sz="3600" dirty="0"/>
              <a:t> </a:t>
            </a:r>
            <a:r>
              <a:rPr lang="en-US" sz="3600" dirty="0" err="1"/>
              <a:t>động</a:t>
            </a:r>
            <a:r>
              <a:rPr lang="en-US" sz="3600" dirty="0"/>
              <a:t> </a:t>
            </a:r>
            <a:r>
              <a:rPr lang="en-US" sz="3600" dirty="0" err="1"/>
              <a:t>giáo</a:t>
            </a:r>
            <a:r>
              <a:rPr lang="en-US" sz="3600" dirty="0"/>
              <a:t> </a:t>
            </a:r>
            <a:r>
              <a:rPr lang="en-US" sz="3600" dirty="0" err="1"/>
              <a:t>dục</a:t>
            </a:r>
            <a:r>
              <a:rPr lang="en-US" sz="3600" dirty="0"/>
              <a:t> </a:t>
            </a:r>
            <a:r>
              <a:rPr lang="en-US" sz="3600" dirty="0" err="1"/>
              <a:t>trẻ</a:t>
            </a:r>
            <a:r>
              <a:rPr lang="en-US" sz="3600" dirty="0"/>
              <a:t>.</a:t>
            </a:r>
          </a:p>
        </p:txBody>
      </p:sp>
      <p:sp>
        <p:nvSpPr>
          <p:cNvPr id="16" name="TextBox 16"/>
          <p:cNvSpPr txBox="1"/>
          <p:nvPr/>
        </p:nvSpPr>
        <p:spPr>
          <a:xfrm>
            <a:off x="6965207" y="7176922"/>
            <a:ext cx="4592763" cy="2054345"/>
          </a:xfrm>
          <a:prstGeom prst="rect">
            <a:avLst/>
          </a:prstGeom>
        </p:spPr>
        <p:txBody>
          <a:bodyPr lIns="0" tIns="0" rIns="0" bIns="0" rtlCol="0" anchor="t">
            <a:spAutoFit/>
          </a:bodyPr>
          <a:lstStyle>
            <a:defPPr>
              <a:defRPr lang="en-US"/>
            </a:defPPr>
            <a:lvl1pPr algn="ctr">
              <a:lnSpc>
                <a:spcPts val="3220"/>
              </a:lnSpc>
              <a:defRPr sz="2400" spc="115">
                <a:latin typeface="Arial" panose="020B0604020202020204" pitchFamily="34" charset="0"/>
                <a:cs typeface="Arial" panose="020B0604020202020204" pitchFamily="34" charset="0"/>
              </a:defRPr>
            </a:lvl1pPr>
          </a:lstStyle>
          <a:p>
            <a:pPr algn="just"/>
            <a:r>
              <a:rPr lang="en-US" sz="3600" dirty="0" err="1"/>
              <a:t>Giáo</a:t>
            </a:r>
            <a:r>
              <a:rPr lang="en-US" sz="3600" dirty="0"/>
              <a:t> </a:t>
            </a:r>
            <a:r>
              <a:rPr lang="en-US" sz="3600" dirty="0" err="1"/>
              <a:t>viên</a:t>
            </a:r>
            <a:r>
              <a:rPr lang="en-US" sz="3600" dirty="0"/>
              <a:t> / </a:t>
            </a:r>
            <a:r>
              <a:rPr lang="en-US" sz="3600" dirty="0" err="1"/>
              <a:t>người</a:t>
            </a:r>
            <a:r>
              <a:rPr lang="en-US" sz="3600" dirty="0"/>
              <a:t> </a:t>
            </a:r>
            <a:r>
              <a:rPr lang="en-US" sz="3600" dirty="0" err="1"/>
              <a:t>chăm</a:t>
            </a:r>
            <a:r>
              <a:rPr lang="en-US" sz="3600" dirty="0"/>
              <a:t> </a:t>
            </a:r>
            <a:r>
              <a:rPr lang="en-US" sz="3600" dirty="0" err="1"/>
              <a:t>sóc</a:t>
            </a:r>
            <a:r>
              <a:rPr lang="en-US" sz="3600" dirty="0"/>
              <a:t> </a:t>
            </a:r>
            <a:r>
              <a:rPr lang="en-US" sz="3600" dirty="0" err="1"/>
              <a:t>trẻ</a:t>
            </a:r>
            <a:r>
              <a:rPr lang="en-US" sz="3600" dirty="0"/>
              <a:t> </a:t>
            </a:r>
            <a:r>
              <a:rPr lang="en-US" sz="3600" dirty="0" err="1"/>
              <a:t>tôn</a:t>
            </a:r>
            <a:r>
              <a:rPr lang="en-US" sz="3600" dirty="0"/>
              <a:t> </a:t>
            </a:r>
            <a:r>
              <a:rPr lang="en-US" sz="3600" dirty="0" err="1"/>
              <a:t>trọng</a:t>
            </a:r>
            <a:r>
              <a:rPr lang="en-US" sz="3600" dirty="0"/>
              <a:t> </a:t>
            </a:r>
            <a:r>
              <a:rPr lang="en-US" sz="3600" dirty="0" err="1"/>
              <a:t>trẻ</a:t>
            </a:r>
            <a:r>
              <a:rPr lang="en-US" sz="3600" dirty="0"/>
              <a:t>, </a:t>
            </a:r>
            <a:r>
              <a:rPr lang="en-US" sz="3600" dirty="0" err="1"/>
              <a:t>văn</a:t>
            </a:r>
            <a:r>
              <a:rPr lang="en-US" sz="3600" dirty="0"/>
              <a:t> </a:t>
            </a:r>
            <a:r>
              <a:rPr lang="en-US" sz="3600" dirty="0" err="1"/>
              <a:t>hoá</a:t>
            </a:r>
            <a:r>
              <a:rPr lang="en-US" sz="3600" dirty="0"/>
              <a:t> </a:t>
            </a:r>
            <a:r>
              <a:rPr lang="en-US" sz="3600" dirty="0" err="1"/>
              <a:t>và</a:t>
            </a:r>
            <a:r>
              <a:rPr lang="en-US" sz="3600" dirty="0"/>
              <a:t> </a:t>
            </a:r>
            <a:r>
              <a:rPr lang="en-US" sz="3600" dirty="0" err="1"/>
              <a:t>hoàn</a:t>
            </a:r>
            <a:r>
              <a:rPr lang="en-US" sz="3600" dirty="0"/>
              <a:t> </a:t>
            </a:r>
            <a:r>
              <a:rPr lang="en-US" sz="3600" dirty="0" err="1"/>
              <a:t>cảnh</a:t>
            </a:r>
            <a:r>
              <a:rPr lang="en-US" sz="3600" dirty="0"/>
              <a:t> </a:t>
            </a:r>
            <a:r>
              <a:rPr lang="en-US" sz="3600" dirty="0" err="1"/>
              <a:t>gia</a:t>
            </a:r>
            <a:r>
              <a:rPr lang="en-US" sz="3600" dirty="0"/>
              <a:t> </a:t>
            </a:r>
            <a:r>
              <a:rPr lang="en-US" sz="3600" dirty="0" err="1"/>
              <a:t>đình</a:t>
            </a:r>
            <a:r>
              <a:rPr lang="en-US" sz="3600" dirty="0"/>
              <a:t> </a:t>
            </a:r>
            <a:r>
              <a:rPr lang="en-US" sz="3600" dirty="0" err="1"/>
              <a:t>của</a:t>
            </a:r>
            <a:r>
              <a:rPr lang="en-US" sz="3600" dirty="0"/>
              <a:t> </a:t>
            </a:r>
            <a:r>
              <a:rPr lang="en-US" sz="3600" dirty="0" err="1"/>
              <a:t>trẻ</a:t>
            </a:r>
            <a:r>
              <a:rPr lang="en-US" sz="3600" dirty="0"/>
              <a:t>.</a:t>
            </a:r>
          </a:p>
        </p:txBody>
      </p:sp>
      <p:sp>
        <p:nvSpPr>
          <p:cNvPr id="17" name="TextBox 17"/>
          <p:cNvSpPr txBox="1"/>
          <p:nvPr/>
        </p:nvSpPr>
        <p:spPr>
          <a:xfrm>
            <a:off x="12110420" y="7176922"/>
            <a:ext cx="4592763" cy="1643976"/>
          </a:xfrm>
          <a:prstGeom prst="rect">
            <a:avLst/>
          </a:prstGeom>
        </p:spPr>
        <p:txBody>
          <a:bodyPr lIns="0" tIns="0" rIns="0" bIns="0" rtlCol="0" anchor="t">
            <a:spAutoFit/>
          </a:bodyPr>
          <a:lstStyle>
            <a:defPPr>
              <a:defRPr lang="en-US"/>
            </a:defPPr>
            <a:lvl1pPr algn="ctr">
              <a:lnSpc>
                <a:spcPts val="3220"/>
              </a:lnSpc>
              <a:defRPr sz="2400" spc="115">
                <a:latin typeface="Arial" panose="020B0604020202020204" pitchFamily="34" charset="0"/>
                <a:cs typeface="Arial" panose="020B0604020202020204" pitchFamily="34" charset="0"/>
              </a:defRPr>
            </a:lvl1pPr>
          </a:lstStyle>
          <a:p>
            <a:pPr algn="just"/>
            <a:r>
              <a:rPr lang="en-US" sz="3600" dirty="0" err="1"/>
              <a:t>Giáo</a:t>
            </a:r>
            <a:r>
              <a:rPr lang="en-US" sz="3600" dirty="0"/>
              <a:t> </a:t>
            </a:r>
            <a:r>
              <a:rPr lang="en-US" sz="3600" dirty="0" err="1"/>
              <a:t>viên</a:t>
            </a:r>
            <a:r>
              <a:rPr lang="en-US" sz="3600" dirty="0"/>
              <a:t> / </a:t>
            </a:r>
            <a:r>
              <a:rPr lang="en-US" sz="3600" dirty="0" err="1"/>
              <a:t>người</a:t>
            </a:r>
            <a:r>
              <a:rPr lang="en-US" sz="3600" dirty="0"/>
              <a:t> </a:t>
            </a:r>
            <a:r>
              <a:rPr lang="en-US" sz="3600" dirty="0" err="1"/>
              <a:t>chăm</a:t>
            </a:r>
            <a:r>
              <a:rPr lang="en-US" sz="3600" dirty="0"/>
              <a:t> </a:t>
            </a:r>
            <a:r>
              <a:rPr lang="en-US" sz="3600" dirty="0" err="1"/>
              <a:t>sóc</a:t>
            </a:r>
            <a:r>
              <a:rPr lang="en-US" sz="3600" dirty="0"/>
              <a:t> </a:t>
            </a:r>
            <a:r>
              <a:rPr lang="en-US" sz="3600" dirty="0" err="1"/>
              <a:t>là</a:t>
            </a:r>
            <a:r>
              <a:rPr lang="en-US" sz="3600" dirty="0"/>
              <a:t> </a:t>
            </a:r>
            <a:r>
              <a:rPr lang="en-US" sz="3600" dirty="0" err="1"/>
              <a:t>những</a:t>
            </a:r>
            <a:r>
              <a:rPr lang="en-US" sz="3600" dirty="0"/>
              <a:t> </a:t>
            </a:r>
            <a:r>
              <a:rPr lang="en-US" sz="3600" dirty="0" err="1"/>
              <a:t>người</a:t>
            </a:r>
            <a:r>
              <a:rPr lang="en-US" sz="3600" dirty="0"/>
              <a:t> </a:t>
            </a:r>
            <a:r>
              <a:rPr lang="en-US" sz="3600" dirty="0" err="1"/>
              <a:t>bênh</a:t>
            </a:r>
            <a:r>
              <a:rPr lang="en-US" sz="3600" dirty="0"/>
              <a:t> </a:t>
            </a:r>
            <a:r>
              <a:rPr lang="en-US" sz="3600" dirty="0" err="1"/>
              <a:t>vực</a:t>
            </a:r>
            <a:r>
              <a:rPr lang="en-US" sz="3600" dirty="0"/>
              <a:t>, </a:t>
            </a:r>
            <a:r>
              <a:rPr lang="en-US" sz="3600" dirty="0" err="1"/>
              <a:t>bảo</a:t>
            </a:r>
            <a:r>
              <a:rPr lang="en-US" sz="3600" dirty="0"/>
              <a:t> </a:t>
            </a:r>
            <a:r>
              <a:rPr lang="en-US" sz="3600" dirty="0" err="1"/>
              <a:t>vệ</a:t>
            </a:r>
            <a:r>
              <a:rPr lang="en-US" sz="3600" dirty="0"/>
              <a:t> </a:t>
            </a:r>
            <a:r>
              <a:rPr lang="en-US" sz="3600" dirty="0" err="1"/>
              <a:t>trẻ</a:t>
            </a:r>
            <a:r>
              <a:rPr lang="en-US" sz="3600" dirty="0"/>
              <a:t>.</a:t>
            </a:r>
          </a:p>
        </p:txBody>
      </p:sp>
      <p:sp>
        <p:nvSpPr>
          <p:cNvPr id="19" name="TextBox 19"/>
          <p:cNvSpPr txBox="1"/>
          <p:nvPr/>
        </p:nvSpPr>
        <p:spPr>
          <a:xfrm>
            <a:off x="1903477" y="1354520"/>
            <a:ext cx="15026162" cy="1313180"/>
          </a:xfrm>
          <a:prstGeom prst="rect">
            <a:avLst/>
          </a:prstGeom>
        </p:spPr>
        <p:txBody>
          <a:bodyPr wrap="square" lIns="0" tIns="0" rIns="0" bIns="0" rtlCol="0" anchor="t">
            <a:spAutoFit/>
          </a:bodyPr>
          <a:lstStyle/>
          <a:p>
            <a:pPr>
              <a:lnSpc>
                <a:spcPts val="3919"/>
              </a:lnSpc>
            </a:pPr>
            <a:r>
              <a:rPr lang="en-US" sz="3800" b="1" spc="190" dirty="0" err="1">
                <a:latin typeface="Arial" pitchFamily="34" charset="0"/>
                <a:cs typeface="Arial" pitchFamily="34" charset="0"/>
              </a:rPr>
              <a:t>Tiêu</a:t>
            </a:r>
            <a:r>
              <a:rPr lang="en-US" sz="3800" b="1" spc="190" dirty="0">
                <a:latin typeface="Arial" pitchFamily="34" charset="0"/>
                <a:cs typeface="Arial" pitchFamily="34" charset="0"/>
              </a:rPr>
              <a:t> </a:t>
            </a:r>
            <a:r>
              <a:rPr lang="en-US" sz="3800" b="1" spc="190" dirty="0" err="1">
                <a:latin typeface="Arial" pitchFamily="34" charset="0"/>
                <a:cs typeface="Arial" pitchFamily="34" charset="0"/>
              </a:rPr>
              <a:t>chuẩn</a:t>
            </a:r>
            <a:r>
              <a:rPr lang="en-US" sz="3800" b="1" spc="190" dirty="0">
                <a:latin typeface="Arial" pitchFamily="34" charset="0"/>
                <a:cs typeface="Arial" pitchFamily="34" charset="0"/>
              </a:rPr>
              <a:t> 7: </a:t>
            </a:r>
            <a:r>
              <a:rPr lang="en-US" sz="3800" b="1" spc="190" dirty="0" err="1">
                <a:latin typeface="Arial" pitchFamily="34" charset="0"/>
                <a:cs typeface="Arial" pitchFamily="34" charset="0"/>
              </a:rPr>
              <a:t>Khả</a:t>
            </a:r>
            <a:r>
              <a:rPr lang="en-US" sz="3800" b="1" spc="190" dirty="0">
                <a:latin typeface="Arial" pitchFamily="34" charset="0"/>
                <a:cs typeface="Arial" pitchFamily="34" charset="0"/>
              </a:rPr>
              <a:t> </a:t>
            </a:r>
            <a:r>
              <a:rPr lang="en-US" sz="3800" b="1" spc="190" dirty="0" err="1">
                <a:latin typeface="Arial" pitchFamily="34" charset="0"/>
                <a:cs typeface="Arial" pitchFamily="34" charset="0"/>
              </a:rPr>
              <a:t>năng</a:t>
            </a:r>
            <a:r>
              <a:rPr lang="en-US" sz="3800" b="1" spc="190" dirty="0">
                <a:latin typeface="Arial" pitchFamily="34" charset="0"/>
                <a:cs typeface="Arial" pitchFamily="34" charset="0"/>
              </a:rPr>
              <a:t> </a:t>
            </a:r>
            <a:r>
              <a:rPr lang="en-US" sz="3800" b="1" spc="190" dirty="0" err="1">
                <a:latin typeface="Arial" pitchFamily="34" charset="0"/>
                <a:cs typeface="Arial" pitchFamily="34" charset="0"/>
              </a:rPr>
              <a:t>làm</a:t>
            </a:r>
            <a:r>
              <a:rPr lang="en-US" sz="3800" b="1" spc="190" dirty="0">
                <a:latin typeface="Arial" pitchFamily="34" charset="0"/>
                <a:cs typeface="Arial" pitchFamily="34" charset="0"/>
              </a:rPr>
              <a:t> </a:t>
            </a:r>
            <a:r>
              <a:rPr lang="en-US" sz="3800" b="1" spc="190" dirty="0" err="1">
                <a:latin typeface="Arial" pitchFamily="34" charset="0"/>
                <a:cs typeface="Arial" pitchFamily="34" charset="0"/>
              </a:rPr>
              <a:t>việc</a:t>
            </a:r>
            <a:r>
              <a:rPr lang="en-US" sz="3800" b="1" spc="190" dirty="0">
                <a:latin typeface="Arial" pitchFamily="34" charset="0"/>
                <a:cs typeface="Arial" pitchFamily="34" charset="0"/>
              </a:rPr>
              <a:t>, </a:t>
            </a:r>
            <a:r>
              <a:rPr lang="en-US" sz="3800" b="1" spc="190" dirty="0" err="1">
                <a:latin typeface="Arial" pitchFamily="34" charset="0"/>
                <a:cs typeface="Arial" pitchFamily="34" charset="0"/>
              </a:rPr>
              <a:t>nghiệp</a:t>
            </a:r>
            <a:r>
              <a:rPr lang="en-US" sz="3800" b="1" spc="190" dirty="0">
                <a:latin typeface="Arial" pitchFamily="34" charset="0"/>
                <a:cs typeface="Arial" pitchFamily="34" charset="0"/>
              </a:rPr>
              <a:t> </a:t>
            </a:r>
            <a:r>
              <a:rPr lang="en-US" sz="3800" b="1" spc="190" dirty="0" err="1">
                <a:latin typeface="Arial" pitchFamily="34" charset="0"/>
                <a:cs typeface="Arial" pitchFamily="34" charset="0"/>
              </a:rPr>
              <a:t>vụ</a:t>
            </a:r>
            <a:r>
              <a:rPr lang="en-US" sz="3800" b="1" spc="190" dirty="0">
                <a:latin typeface="Arial" pitchFamily="34" charset="0"/>
                <a:cs typeface="Arial" pitchFamily="34" charset="0"/>
              </a:rPr>
              <a:t> </a:t>
            </a:r>
            <a:r>
              <a:rPr lang="en-US" sz="3800" b="1" spc="190" dirty="0" err="1">
                <a:latin typeface="Arial" pitchFamily="34" charset="0"/>
                <a:cs typeface="Arial" pitchFamily="34" charset="0"/>
              </a:rPr>
              <a:t>sư</a:t>
            </a:r>
            <a:r>
              <a:rPr lang="en-US" sz="3800" b="1" spc="190" dirty="0">
                <a:latin typeface="Arial" pitchFamily="34" charset="0"/>
                <a:cs typeface="Arial" pitchFamily="34" charset="0"/>
              </a:rPr>
              <a:t> </a:t>
            </a:r>
            <a:r>
              <a:rPr lang="en-US" sz="3800" b="1" spc="190" dirty="0" err="1">
                <a:latin typeface="Arial" pitchFamily="34" charset="0"/>
                <a:cs typeface="Arial" pitchFamily="34" charset="0"/>
              </a:rPr>
              <a:t>phạm</a:t>
            </a:r>
            <a:r>
              <a:rPr lang="en-US" sz="3800" b="1" spc="190" dirty="0">
                <a:latin typeface="Arial" pitchFamily="34" charset="0"/>
                <a:cs typeface="Arial" pitchFamily="34" charset="0"/>
              </a:rPr>
              <a:t> </a:t>
            </a:r>
            <a:r>
              <a:rPr lang="en-US" sz="3800" b="1" spc="190" dirty="0" err="1">
                <a:latin typeface="Arial" pitchFamily="34" charset="0"/>
                <a:cs typeface="Arial" pitchFamily="34" charset="0"/>
              </a:rPr>
              <a:t>và</a:t>
            </a:r>
            <a:r>
              <a:rPr lang="en-US" sz="3800" b="1" spc="190" dirty="0">
                <a:latin typeface="Arial" pitchFamily="34" charset="0"/>
                <a:cs typeface="Arial" pitchFamily="34" charset="0"/>
              </a:rPr>
              <a:t> </a:t>
            </a:r>
            <a:r>
              <a:rPr lang="en-US" sz="3800" b="1" spc="190" dirty="0" err="1">
                <a:latin typeface="Arial" pitchFamily="34" charset="0"/>
                <a:cs typeface="Arial" pitchFamily="34" charset="0"/>
              </a:rPr>
              <a:t>đạo</a:t>
            </a:r>
            <a:r>
              <a:rPr lang="en-US" sz="3800" b="1" spc="190" dirty="0">
                <a:latin typeface="Arial" pitchFamily="34" charset="0"/>
                <a:cs typeface="Arial" pitchFamily="34" charset="0"/>
              </a:rPr>
              <a:t> </a:t>
            </a:r>
            <a:r>
              <a:rPr lang="en-US" sz="3800" b="1" spc="190" dirty="0" err="1">
                <a:latin typeface="Arial" pitchFamily="34" charset="0"/>
                <a:cs typeface="Arial" pitchFamily="34" charset="0"/>
              </a:rPr>
              <a:t>đức</a:t>
            </a:r>
            <a:r>
              <a:rPr lang="en-US" sz="3800" b="1" spc="190" dirty="0">
                <a:latin typeface="Arial" pitchFamily="34" charset="0"/>
                <a:cs typeface="Arial" pitchFamily="34" charset="0"/>
              </a:rPr>
              <a:t> </a:t>
            </a:r>
            <a:r>
              <a:rPr lang="en-US" sz="3800" b="1" spc="190" dirty="0" err="1">
                <a:latin typeface="Arial" pitchFamily="34" charset="0"/>
                <a:cs typeface="Arial" pitchFamily="34" charset="0"/>
              </a:rPr>
              <a:t>nghề</a:t>
            </a:r>
            <a:r>
              <a:rPr lang="en-US" sz="3800" b="1" spc="190" dirty="0">
                <a:latin typeface="Arial" pitchFamily="34" charset="0"/>
                <a:cs typeface="Arial" pitchFamily="34" charset="0"/>
              </a:rPr>
              <a:t> </a:t>
            </a:r>
            <a:r>
              <a:rPr lang="en-US" sz="3800" b="1" spc="190" dirty="0" err="1">
                <a:latin typeface="Arial" pitchFamily="34" charset="0"/>
                <a:cs typeface="Arial" pitchFamily="34" charset="0"/>
              </a:rPr>
              <a:t>nghiệp</a:t>
            </a:r>
            <a:r>
              <a:rPr lang="en-US" sz="3800" b="1" spc="190" dirty="0">
                <a:latin typeface="Arial" pitchFamily="34" charset="0"/>
                <a:cs typeface="Arial" pitchFamily="34" charset="0"/>
              </a:rPr>
              <a:t> </a:t>
            </a:r>
          </a:p>
          <a:p>
            <a:pPr algn="just">
              <a:lnSpc>
                <a:spcPts val="2099"/>
              </a:lnSpc>
            </a:pPr>
            <a:endParaRPr lang="en-US" sz="3800" b="1" spc="19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1000"/>
          </a:stretch>
        </a:blipFill>
        <a:effectLst/>
      </p:bgPr>
    </p:bg>
    <p:spTree>
      <p:nvGrpSpPr>
        <p:cNvPr id="1" name=""/>
        <p:cNvGrpSpPr/>
        <p:nvPr/>
      </p:nvGrpSpPr>
      <p:grpSpPr>
        <a:xfrm>
          <a:off x="0" y="0"/>
          <a:ext cx="0" cy="0"/>
          <a:chOff x="0" y="0"/>
          <a:chExt cx="0" cy="0"/>
        </a:xfrm>
      </p:grpSpPr>
      <p:grpSp>
        <p:nvGrpSpPr>
          <p:cNvPr id="3" name="Group 3"/>
          <p:cNvGrpSpPr/>
          <p:nvPr/>
        </p:nvGrpSpPr>
        <p:grpSpPr>
          <a:xfrm>
            <a:off x="2126510" y="3346315"/>
            <a:ext cx="2238168" cy="2238168"/>
            <a:chOff x="0" y="0"/>
            <a:chExt cx="2984224" cy="2984224"/>
          </a:xfrm>
        </p:grpSpPr>
        <p:grpSp>
          <p:nvGrpSpPr>
            <p:cNvPr id="4" name="Group 4"/>
            <p:cNvGrpSpPr>
              <a:grpSpLocks noChangeAspect="1"/>
            </p:cNvGrpSpPr>
            <p:nvPr/>
          </p:nvGrpSpPr>
          <p:grpSpPr>
            <a:xfrm>
              <a:off x="0" y="0"/>
              <a:ext cx="2984224" cy="2984224"/>
              <a:chOff x="0" y="0"/>
              <a:chExt cx="2540000" cy="2540000"/>
            </a:xfrm>
          </p:grpSpPr>
          <p:sp>
            <p:nvSpPr>
              <p:cNvPr id="5" name="Freeform 5"/>
              <p:cNvSpPr/>
              <p:nvPr/>
            </p:nvSpPr>
            <p:spPr>
              <a:xfrm>
                <a:off x="-62725" y="-2035"/>
                <a:ext cx="2665449" cy="2544070"/>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433835"/>
                    </a:lnTo>
                    <a:cubicBezTo>
                      <a:pt x="1032372" y="432492"/>
                      <a:pt x="754258" y="591957"/>
                      <a:pt x="603692" y="851849"/>
                    </a:cubicBezTo>
                    <a:cubicBezTo>
                      <a:pt x="453127" y="1111741"/>
                      <a:pt x="453127" y="1432329"/>
                      <a:pt x="603692" y="1692221"/>
                    </a:cubicBezTo>
                    <a:cubicBezTo>
                      <a:pt x="754258" y="1952113"/>
                      <a:pt x="1032372" y="2111578"/>
                      <a:pt x="1332725" y="2110235"/>
                    </a:cubicBezTo>
                    <a:cubicBezTo>
                      <a:pt x="1633078" y="2111578"/>
                      <a:pt x="1911192" y="1952113"/>
                      <a:pt x="2061758" y="1692221"/>
                    </a:cubicBezTo>
                    <a:cubicBezTo>
                      <a:pt x="2212323" y="1432329"/>
                      <a:pt x="2212323" y="1111741"/>
                      <a:pt x="2061758" y="851849"/>
                    </a:cubicBezTo>
                    <a:cubicBezTo>
                      <a:pt x="1911192" y="591957"/>
                      <a:pt x="1633078" y="432492"/>
                      <a:pt x="1332725" y="433835"/>
                    </a:cubicBezTo>
                    <a:close/>
                  </a:path>
                </a:pathLst>
              </a:custGeom>
              <a:solidFill>
                <a:srgbClr val="494F56"/>
              </a:solidFill>
            </p:spPr>
          </p:sp>
          <p:sp>
            <p:nvSpPr>
              <p:cNvPr id="6" name="Freeform 6"/>
              <p:cNvSpPr/>
              <p:nvPr/>
            </p:nvSpPr>
            <p:spPr>
              <a:xfrm>
                <a:off x="558997" y="10740"/>
                <a:ext cx="2059572" cy="2614119"/>
              </a:xfrm>
              <a:custGeom>
                <a:avLst/>
                <a:gdLst/>
                <a:ahLst/>
                <a:cxnLst/>
                <a:rect l="l" t="t" r="r" b="b"/>
                <a:pathLst>
                  <a:path w="2059572" h="2614119">
                    <a:moveTo>
                      <a:pt x="971123" y="16184"/>
                    </a:moveTo>
                    <a:cubicBezTo>
                      <a:pt x="1456739" y="117802"/>
                      <a:pt x="1838718" y="492901"/>
                      <a:pt x="1949145" y="976589"/>
                    </a:cubicBezTo>
                    <a:cubicBezTo>
                      <a:pt x="2059573" y="1460277"/>
                      <a:pt x="1878227" y="1963984"/>
                      <a:pt x="1484827" y="2266284"/>
                    </a:cubicBezTo>
                    <a:cubicBezTo>
                      <a:pt x="1091427" y="2568583"/>
                      <a:pt x="558010" y="2614119"/>
                      <a:pt x="119063" y="2382873"/>
                    </a:cubicBezTo>
                    <a:cubicBezTo>
                      <a:pt x="50455" y="2347121"/>
                      <a:pt x="6222" y="2277392"/>
                      <a:pt x="3111" y="2200090"/>
                    </a:cubicBezTo>
                    <a:cubicBezTo>
                      <a:pt x="0" y="2122788"/>
                      <a:pt x="38488" y="2049730"/>
                      <a:pt x="104001" y="2008581"/>
                    </a:cubicBezTo>
                    <a:cubicBezTo>
                      <a:pt x="169514" y="1967431"/>
                      <a:pt x="252038" y="1964480"/>
                      <a:pt x="320323" y="2000845"/>
                    </a:cubicBezTo>
                    <a:cubicBezTo>
                      <a:pt x="610027" y="2153467"/>
                      <a:pt x="962083" y="2123413"/>
                      <a:pt x="1221727" y="1923896"/>
                    </a:cubicBezTo>
                    <a:cubicBezTo>
                      <a:pt x="1481371" y="1724378"/>
                      <a:pt x="1601059" y="1391931"/>
                      <a:pt x="1528177" y="1072697"/>
                    </a:cubicBezTo>
                    <a:cubicBezTo>
                      <a:pt x="1455295" y="753463"/>
                      <a:pt x="1203189" y="505898"/>
                      <a:pt x="882683" y="438830"/>
                    </a:cubicBezTo>
                    <a:cubicBezTo>
                      <a:pt x="806888" y="423323"/>
                      <a:pt x="745184" y="368447"/>
                      <a:pt x="720935" y="294981"/>
                    </a:cubicBezTo>
                    <a:cubicBezTo>
                      <a:pt x="696686" y="221515"/>
                      <a:pt x="713600" y="140690"/>
                      <a:pt x="765270" y="83111"/>
                    </a:cubicBezTo>
                    <a:cubicBezTo>
                      <a:pt x="816941" y="25531"/>
                      <a:pt x="895471" y="0"/>
                      <a:pt x="971123" y="16184"/>
                    </a:cubicBezTo>
                    <a:close/>
                  </a:path>
                </a:pathLst>
              </a:custGeom>
              <a:solidFill>
                <a:srgbClr val="6CE5E8"/>
              </a:solidFill>
            </p:spPr>
          </p:sp>
        </p:grpSp>
      </p:grpSp>
      <p:grpSp>
        <p:nvGrpSpPr>
          <p:cNvPr id="7" name="Group 7"/>
          <p:cNvGrpSpPr/>
          <p:nvPr/>
        </p:nvGrpSpPr>
        <p:grpSpPr>
          <a:xfrm>
            <a:off x="2126510" y="6193514"/>
            <a:ext cx="2238168" cy="2238168"/>
            <a:chOff x="0" y="0"/>
            <a:chExt cx="2984224" cy="2984224"/>
          </a:xfrm>
        </p:grpSpPr>
        <p:grpSp>
          <p:nvGrpSpPr>
            <p:cNvPr id="8" name="Group 8"/>
            <p:cNvGrpSpPr>
              <a:grpSpLocks noChangeAspect="1"/>
            </p:cNvGrpSpPr>
            <p:nvPr/>
          </p:nvGrpSpPr>
          <p:grpSpPr>
            <a:xfrm>
              <a:off x="0" y="0"/>
              <a:ext cx="2984224" cy="2984224"/>
              <a:chOff x="0" y="0"/>
              <a:chExt cx="2540000" cy="2540000"/>
            </a:xfrm>
          </p:grpSpPr>
          <p:sp>
            <p:nvSpPr>
              <p:cNvPr id="9" name="Freeform 9"/>
              <p:cNvSpPr/>
              <p:nvPr/>
            </p:nvSpPr>
            <p:spPr>
              <a:xfrm>
                <a:off x="-62725" y="-2035"/>
                <a:ext cx="2665449" cy="2544070"/>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433835"/>
                    </a:lnTo>
                    <a:cubicBezTo>
                      <a:pt x="1032372" y="432492"/>
                      <a:pt x="754258" y="591957"/>
                      <a:pt x="603692" y="851849"/>
                    </a:cubicBezTo>
                    <a:cubicBezTo>
                      <a:pt x="453127" y="1111741"/>
                      <a:pt x="453127" y="1432329"/>
                      <a:pt x="603692" y="1692221"/>
                    </a:cubicBezTo>
                    <a:cubicBezTo>
                      <a:pt x="754258" y="1952113"/>
                      <a:pt x="1032372" y="2111578"/>
                      <a:pt x="1332725" y="2110235"/>
                    </a:cubicBezTo>
                    <a:cubicBezTo>
                      <a:pt x="1633078" y="2111578"/>
                      <a:pt x="1911192" y="1952113"/>
                      <a:pt x="2061758" y="1692221"/>
                    </a:cubicBezTo>
                    <a:cubicBezTo>
                      <a:pt x="2212323" y="1432329"/>
                      <a:pt x="2212323" y="1111741"/>
                      <a:pt x="2061758" y="851849"/>
                    </a:cubicBezTo>
                    <a:cubicBezTo>
                      <a:pt x="1911192" y="591957"/>
                      <a:pt x="1633078" y="432492"/>
                      <a:pt x="1332725" y="433835"/>
                    </a:cubicBezTo>
                    <a:close/>
                  </a:path>
                </a:pathLst>
              </a:custGeom>
              <a:solidFill>
                <a:srgbClr val="494F56"/>
              </a:solidFill>
            </p:spPr>
          </p:sp>
          <p:sp>
            <p:nvSpPr>
              <p:cNvPr id="10" name="Freeform 10"/>
              <p:cNvSpPr/>
              <p:nvPr/>
            </p:nvSpPr>
            <p:spPr>
              <a:xfrm>
                <a:off x="1255683" y="10740"/>
                <a:ext cx="1358595" cy="2142337"/>
              </a:xfrm>
              <a:custGeom>
                <a:avLst/>
                <a:gdLst/>
                <a:ahLst/>
                <a:cxnLst/>
                <a:rect l="l" t="t" r="r" b="b"/>
                <a:pathLst>
                  <a:path w="1358595" h="2142337">
                    <a:moveTo>
                      <a:pt x="274437" y="16184"/>
                    </a:moveTo>
                    <a:cubicBezTo>
                      <a:pt x="706021" y="106495"/>
                      <a:pt x="1059875" y="414199"/>
                      <a:pt x="1209236" y="829063"/>
                    </a:cubicBezTo>
                    <a:cubicBezTo>
                      <a:pt x="1358596" y="1243926"/>
                      <a:pt x="1282084" y="1706572"/>
                      <a:pt x="1007110" y="2051259"/>
                    </a:cubicBezTo>
                    <a:cubicBezTo>
                      <a:pt x="959134" y="2111952"/>
                      <a:pt x="882352" y="2142337"/>
                      <a:pt x="805836" y="2130907"/>
                    </a:cubicBezTo>
                    <a:cubicBezTo>
                      <a:pt x="729321" y="2119478"/>
                      <a:pt x="664769" y="2067982"/>
                      <a:pt x="636624" y="1995919"/>
                    </a:cubicBezTo>
                    <a:cubicBezTo>
                      <a:pt x="608480" y="1923855"/>
                      <a:pt x="621044" y="1842241"/>
                      <a:pt x="669560" y="1781979"/>
                    </a:cubicBezTo>
                    <a:cubicBezTo>
                      <a:pt x="851043" y="1554486"/>
                      <a:pt x="901541" y="1249140"/>
                      <a:pt x="802963" y="975330"/>
                    </a:cubicBezTo>
                    <a:cubicBezTo>
                      <a:pt x="704386" y="701520"/>
                      <a:pt x="470841" y="498435"/>
                      <a:pt x="185997" y="438830"/>
                    </a:cubicBezTo>
                    <a:cubicBezTo>
                      <a:pt x="110202" y="423323"/>
                      <a:pt x="48498" y="368447"/>
                      <a:pt x="24249" y="294981"/>
                    </a:cubicBezTo>
                    <a:cubicBezTo>
                      <a:pt x="0" y="221515"/>
                      <a:pt x="16914" y="140690"/>
                      <a:pt x="68584" y="83111"/>
                    </a:cubicBezTo>
                    <a:cubicBezTo>
                      <a:pt x="120255" y="25531"/>
                      <a:pt x="198785" y="0"/>
                      <a:pt x="274437" y="16184"/>
                    </a:cubicBezTo>
                    <a:close/>
                  </a:path>
                </a:pathLst>
              </a:custGeom>
              <a:solidFill>
                <a:srgbClr val="6CE5E8"/>
              </a:solidFill>
            </p:spPr>
          </p:sp>
        </p:grpSp>
      </p:grpSp>
      <p:sp>
        <p:nvSpPr>
          <p:cNvPr id="11" name="TextBox 11"/>
          <p:cNvSpPr txBox="1"/>
          <p:nvPr/>
        </p:nvSpPr>
        <p:spPr>
          <a:xfrm>
            <a:off x="4884888" y="3695700"/>
            <a:ext cx="11185026" cy="1909497"/>
          </a:xfrm>
          <a:prstGeom prst="rect">
            <a:avLst/>
          </a:prstGeom>
        </p:spPr>
        <p:txBody>
          <a:bodyPr lIns="0" tIns="0" rIns="0" bIns="0" rtlCol="0" anchor="t">
            <a:spAutoFit/>
          </a:bodyPr>
          <a:lstStyle/>
          <a:p>
            <a:pPr algn="just">
              <a:lnSpc>
                <a:spcPts val="5095"/>
              </a:lnSpc>
            </a:pPr>
            <a:r>
              <a:rPr lang="en-US" sz="3800" dirty="0" err="1">
                <a:latin typeface="Arial" panose="020B0604020202020204" pitchFamily="34" charset="0"/>
                <a:cs typeface="Arial" panose="020B0604020202020204" pitchFamily="34" charset="0"/>
              </a:rPr>
              <a:t>Nhà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trường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có</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mục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tiêu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định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hướng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trong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tăng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cường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sự</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phối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hợp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giữa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trường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đình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cộng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đồng</a:t>
            </a:r>
            <a:r>
              <a:rPr lang="en-US" sz="3800" dirty="0">
                <a:latin typeface="Arial" panose="020B0604020202020204" pitchFamily="34" charset="0"/>
                <a:cs typeface="Arial" panose="020B0604020202020204" pitchFamily="34" charset="0"/>
              </a:rPr>
              <a:t>.</a:t>
            </a:r>
          </a:p>
        </p:txBody>
      </p:sp>
      <p:sp>
        <p:nvSpPr>
          <p:cNvPr id="12" name="TextBox 12"/>
          <p:cNvSpPr txBox="1"/>
          <p:nvPr/>
        </p:nvSpPr>
        <p:spPr>
          <a:xfrm>
            <a:off x="4762137" y="6305381"/>
            <a:ext cx="11430528" cy="2371162"/>
          </a:xfrm>
          <a:prstGeom prst="rect">
            <a:avLst/>
          </a:prstGeom>
        </p:spPr>
        <p:txBody>
          <a:bodyPr lIns="0" tIns="0" rIns="0" bIns="0" rtlCol="0" anchor="t">
            <a:spAutoFit/>
          </a:bodyPr>
          <a:lstStyle/>
          <a:p>
            <a:pPr algn="just">
              <a:lnSpc>
                <a:spcPts val="4731"/>
              </a:lnSpc>
            </a:pPr>
            <a:r>
              <a:rPr lang="en-US" sz="3800" dirty="0" err="1">
                <a:latin typeface="Arial" panose="020B0604020202020204" pitchFamily="34" charset="0"/>
                <a:cs typeface="Arial" panose="020B0604020202020204" pitchFamily="34" charset="0"/>
              </a:rPr>
              <a:t>Nhà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trường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có</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quy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định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về</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sự</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phối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hợp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hỗ</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trợ</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trực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tiếp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đình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trẻ</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hoặc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kết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nối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với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nguồn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lực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trong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cộng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đồng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về</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nuôi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dưỡng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chăm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sóc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sức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khoẻ</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giáo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dục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trẻ</a:t>
            </a:r>
            <a:r>
              <a:rPr lang="en-US" sz="3800" dirty="0">
                <a:latin typeface="Arial" panose="020B0604020202020204" pitchFamily="34" charset="0"/>
                <a:cs typeface="Arial" panose="020B0604020202020204" pitchFamily="34" charset="0"/>
              </a:rPr>
              <a:t>.</a:t>
            </a:r>
          </a:p>
        </p:txBody>
      </p:sp>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2961129" y="8828510"/>
            <a:ext cx="7315200" cy="1316736"/>
          </a:xfrm>
          <a:prstGeom prst="rect">
            <a:avLst/>
          </a:prstGeom>
        </p:spPr>
      </p:pic>
      <p:sp>
        <p:nvSpPr>
          <p:cNvPr id="15" name="TextBox 15"/>
          <p:cNvSpPr txBox="1"/>
          <p:nvPr/>
        </p:nvSpPr>
        <p:spPr>
          <a:xfrm>
            <a:off x="2749004" y="4243455"/>
            <a:ext cx="967948" cy="551433"/>
          </a:xfrm>
          <a:prstGeom prst="rect">
            <a:avLst/>
          </a:prstGeom>
        </p:spPr>
        <p:txBody>
          <a:bodyPr lIns="0" tIns="0" rIns="0" bIns="0" rtlCol="0" anchor="t">
            <a:spAutoFit/>
          </a:bodyPr>
          <a:lstStyle/>
          <a:p>
            <a:pPr algn="ctr">
              <a:lnSpc>
                <a:spcPts val="4264"/>
              </a:lnSpc>
            </a:pPr>
            <a:r>
              <a:rPr lang="en-US" sz="3600" b="1">
                <a:latin typeface="Mokoto"/>
              </a:rPr>
              <a:t>46</a:t>
            </a:r>
          </a:p>
        </p:txBody>
      </p:sp>
      <p:sp>
        <p:nvSpPr>
          <p:cNvPr id="16" name="TextBox 16"/>
          <p:cNvSpPr txBox="1"/>
          <p:nvPr/>
        </p:nvSpPr>
        <p:spPr>
          <a:xfrm>
            <a:off x="2761620" y="7077387"/>
            <a:ext cx="967948" cy="551433"/>
          </a:xfrm>
          <a:prstGeom prst="rect">
            <a:avLst/>
          </a:prstGeom>
        </p:spPr>
        <p:txBody>
          <a:bodyPr lIns="0" tIns="0" rIns="0" bIns="0" rtlCol="0" anchor="t">
            <a:spAutoFit/>
          </a:bodyPr>
          <a:lstStyle/>
          <a:p>
            <a:pPr algn="ctr">
              <a:lnSpc>
                <a:spcPts val="4264"/>
              </a:lnSpc>
            </a:pPr>
            <a:r>
              <a:rPr lang="en-US" sz="3600" b="1" dirty="0">
                <a:latin typeface="Mokoto"/>
              </a:rPr>
              <a:t>47</a:t>
            </a:r>
          </a:p>
        </p:txBody>
      </p:sp>
      <p:sp>
        <p:nvSpPr>
          <p:cNvPr id="17" name="TextBox 17"/>
          <p:cNvSpPr txBox="1"/>
          <p:nvPr/>
        </p:nvSpPr>
        <p:spPr>
          <a:xfrm>
            <a:off x="2126510" y="1068524"/>
            <a:ext cx="13851828" cy="1308050"/>
          </a:xfrm>
          <a:prstGeom prst="rect">
            <a:avLst/>
          </a:prstGeom>
        </p:spPr>
        <p:txBody>
          <a:bodyPr lIns="0" tIns="0" rIns="0" bIns="0" rtlCol="0" anchor="t">
            <a:spAutoFit/>
          </a:bodyPr>
          <a:lstStyle/>
          <a:p>
            <a:pPr algn="just">
              <a:lnSpc>
                <a:spcPts val="5067"/>
              </a:lnSpc>
            </a:pPr>
            <a:r>
              <a:rPr lang="en-US" sz="3800" b="1" spc="190" dirty="0">
                <a:solidFill>
                  <a:srgbClr val="7030A0"/>
                </a:solidFill>
                <a:latin typeface="Arial" pitchFamily="34" charset="0"/>
                <a:cs typeface="Arial" pitchFamily="34" charset="0"/>
              </a:rPr>
              <a:t>1.4. </a:t>
            </a:r>
            <a:r>
              <a:rPr lang="en-US" sz="3800" b="1" spc="190" dirty="0" err="1">
                <a:solidFill>
                  <a:srgbClr val="7030A0"/>
                </a:solidFill>
                <a:latin typeface="Arial" pitchFamily="34" charset="0"/>
                <a:cs typeface="Arial" pitchFamily="34" charset="0"/>
              </a:rPr>
              <a:t>Phối</a:t>
            </a:r>
            <a:r>
              <a:rPr lang="en-US" sz="3800" b="1" spc="190" dirty="0">
                <a:solidFill>
                  <a:srgbClr val="7030A0"/>
                </a:solidFill>
                <a:latin typeface="Arial" pitchFamily="34" charset="0"/>
                <a:cs typeface="Arial" pitchFamily="34" charset="0"/>
              </a:rPr>
              <a:t> </a:t>
            </a:r>
            <a:r>
              <a:rPr lang="en-US" sz="3800" b="1" spc="190" dirty="0" err="1">
                <a:solidFill>
                  <a:srgbClr val="7030A0"/>
                </a:solidFill>
                <a:latin typeface="Arial" pitchFamily="34" charset="0"/>
                <a:cs typeface="Arial" pitchFamily="34" charset="0"/>
              </a:rPr>
              <a:t>hợp</a:t>
            </a:r>
            <a:r>
              <a:rPr lang="en-US" sz="3800" b="1" spc="190" dirty="0">
                <a:solidFill>
                  <a:srgbClr val="7030A0"/>
                </a:solidFill>
                <a:latin typeface="Arial" pitchFamily="34" charset="0"/>
                <a:cs typeface="Arial" pitchFamily="34" charset="0"/>
              </a:rPr>
              <a:t> </a:t>
            </a:r>
            <a:r>
              <a:rPr lang="en-US" sz="3800" b="1" spc="190" dirty="0" err="1">
                <a:solidFill>
                  <a:srgbClr val="7030A0"/>
                </a:solidFill>
                <a:latin typeface="Arial" pitchFamily="34" charset="0"/>
                <a:cs typeface="Arial" pitchFamily="34" charset="0"/>
              </a:rPr>
              <a:t>với</a:t>
            </a:r>
            <a:r>
              <a:rPr lang="en-US" sz="3800" b="1" spc="190" dirty="0">
                <a:solidFill>
                  <a:srgbClr val="7030A0"/>
                </a:solidFill>
                <a:latin typeface="Arial" pitchFamily="34" charset="0"/>
                <a:cs typeface="Arial" pitchFamily="34" charset="0"/>
              </a:rPr>
              <a:t> </a:t>
            </a:r>
            <a:r>
              <a:rPr lang="en-US" sz="3800" b="1" spc="190" dirty="0" err="1">
                <a:solidFill>
                  <a:srgbClr val="7030A0"/>
                </a:solidFill>
                <a:latin typeface="Arial" pitchFamily="34" charset="0"/>
                <a:cs typeface="Arial" pitchFamily="34" charset="0"/>
              </a:rPr>
              <a:t>gia</a:t>
            </a:r>
            <a:r>
              <a:rPr lang="en-US" sz="3800" b="1" spc="190" dirty="0">
                <a:solidFill>
                  <a:srgbClr val="7030A0"/>
                </a:solidFill>
                <a:latin typeface="Arial" pitchFamily="34" charset="0"/>
                <a:cs typeface="Arial" pitchFamily="34" charset="0"/>
              </a:rPr>
              <a:t> </a:t>
            </a:r>
            <a:r>
              <a:rPr lang="en-US" sz="3800" b="1" spc="190" dirty="0" err="1">
                <a:solidFill>
                  <a:srgbClr val="7030A0"/>
                </a:solidFill>
                <a:latin typeface="Arial" pitchFamily="34" charset="0"/>
                <a:cs typeface="Arial" pitchFamily="34" charset="0"/>
              </a:rPr>
              <a:t>đình</a:t>
            </a:r>
            <a:r>
              <a:rPr lang="en-US" sz="3800" b="1" spc="190" dirty="0">
                <a:solidFill>
                  <a:srgbClr val="7030A0"/>
                </a:solidFill>
                <a:latin typeface="Arial" pitchFamily="34" charset="0"/>
                <a:cs typeface="Arial" pitchFamily="34" charset="0"/>
              </a:rPr>
              <a:t> </a:t>
            </a:r>
            <a:r>
              <a:rPr lang="en-US" sz="3800" b="1" spc="190" dirty="0" err="1">
                <a:solidFill>
                  <a:srgbClr val="7030A0"/>
                </a:solidFill>
                <a:latin typeface="Arial" pitchFamily="34" charset="0"/>
                <a:cs typeface="Arial" pitchFamily="34" charset="0"/>
              </a:rPr>
              <a:t>và</a:t>
            </a:r>
            <a:r>
              <a:rPr lang="en-US" sz="3800" b="1" spc="190" dirty="0">
                <a:solidFill>
                  <a:srgbClr val="7030A0"/>
                </a:solidFill>
                <a:latin typeface="Arial" pitchFamily="34" charset="0"/>
                <a:cs typeface="Arial" pitchFamily="34" charset="0"/>
              </a:rPr>
              <a:t> </a:t>
            </a:r>
            <a:r>
              <a:rPr lang="en-US" sz="3800" b="1" spc="190" dirty="0" err="1">
                <a:solidFill>
                  <a:srgbClr val="7030A0"/>
                </a:solidFill>
                <a:latin typeface="Arial" pitchFamily="34" charset="0"/>
                <a:cs typeface="Arial" pitchFamily="34" charset="0"/>
              </a:rPr>
              <a:t>cộng</a:t>
            </a:r>
            <a:r>
              <a:rPr lang="en-US" sz="3800" b="1" spc="190" dirty="0">
                <a:solidFill>
                  <a:srgbClr val="7030A0"/>
                </a:solidFill>
                <a:latin typeface="Arial" pitchFamily="34" charset="0"/>
                <a:cs typeface="Arial" pitchFamily="34" charset="0"/>
              </a:rPr>
              <a:t> </a:t>
            </a:r>
            <a:r>
              <a:rPr lang="en-US" sz="3800" b="1" spc="190" dirty="0" err="1">
                <a:solidFill>
                  <a:srgbClr val="7030A0"/>
                </a:solidFill>
                <a:latin typeface="Arial" pitchFamily="34" charset="0"/>
                <a:cs typeface="Arial" pitchFamily="34" charset="0"/>
              </a:rPr>
              <a:t>đồng</a:t>
            </a:r>
            <a:r>
              <a:rPr lang="en-US" sz="3800" b="1" spc="190" dirty="0">
                <a:solidFill>
                  <a:srgbClr val="7030A0"/>
                </a:solidFill>
                <a:latin typeface="Arial" pitchFamily="34" charset="0"/>
                <a:cs typeface="Arial" pitchFamily="34" charset="0"/>
              </a:rPr>
              <a:t> </a:t>
            </a:r>
          </a:p>
          <a:p>
            <a:pPr algn="just">
              <a:lnSpc>
                <a:spcPts val="5067"/>
              </a:lnSpc>
            </a:pPr>
            <a:endParaRPr lang="en-US" sz="3800" spc="190" dirty="0">
              <a:latin typeface="Open Sans Bold"/>
            </a:endParaRPr>
          </a:p>
        </p:txBody>
      </p:sp>
      <p:sp>
        <p:nvSpPr>
          <p:cNvPr id="18" name="TextBox 18"/>
          <p:cNvSpPr txBox="1"/>
          <p:nvPr/>
        </p:nvSpPr>
        <p:spPr>
          <a:xfrm>
            <a:off x="2034934" y="1773121"/>
            <a:ext cx="14034980" cy="1102866"/>
          </a:xfrm>
          <a:prstGeom prst="rect">
            <a:avLst/>
          </a:prstGeom>
        </p:spPr>
        <p:txBody>
          <a:bodyPr lIns="0" tIns="0" rIns="0" bIns="0" rtlCol="0" anchor="t">
            <a:spAutoFit/>
          </a:bodyPr>
          <a:lstStyle/>
          <a:p>
            <a:pPr>
              <a:lnSpc>
                <a:spcPts val="4255"/>
              </a:lnSpc>
            </a:pPr>
            <a:r>
              <a:rPr lang="en-US" sz="3600" b="1" spc="190" dirty="0" err="1">
                <a:latin typeface="Arial" pitchFamily="34" charset="0"/>
                <a:cs typeface="Arial" pitchFamily="34" charset="0"/>
              </a:rPr>
              <a:t>Tiêu</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chuẩn</a:t>
            </a:r>
            <a:r>
              <a:rPr lang="en-US" sz="3600" b="1" spc="190" dirty="0">
                <a:latin typeface="Arial" pitchFamily="34" charset="0"/>
                <a:cs typeface="Arial" pitchFamily="34" charset="0"/>
              </a:rPr>
              <a:t> 8: </a:t>
            </a:r>
            <a:r>
              <a:rPr lang="en-US" sz="3600" b="1" spc="190" dirty="0" err="1">
                <a:latin typeface="Arial" pitchFamily="34" charset="0"/>
                <a:cs typeface="Arial" pitchFamily="34" charset="0"/>
              </a:rPr>
              <a:t>Các</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định</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hướng</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quy</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định</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về</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công</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tác</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phối</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hợp</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giữa</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nhà</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trường</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và</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gia</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đình</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cộng</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đồng</a:t>
            </a:r>
            <a:endParaRPr lang="en-US" sz="3600" b="1" spc="19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1000"/>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0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34735" t="10733" r="29922" b="40600"/>
          <a:stretch>
            <a:fillRect/>
          </a:stretch>
        </p:blipFill>
        <p:spPr>
          <a:xfrm rot="2700000" flipH="1" flipV="1">
            <a:off x="14501207" y="-1104725"/>
            <a:ext cx="6166475" cy="4266850"/>
          </a:xfrm>
          <a:prstGeom prst="rect">
            <a:avLst/>
          </a:prstGeom>
        </p:spPr>
      </p:pic>
      <p:sp>
        <p:nvSpPr>
          <p:cNvPr id="4" name="TextBox 4"/>
          <p:cNvSpPr txBox="1"/>
          <p:nvPr/>
        </p:nvSpPr>
        <p:spPr>
          <a:xfrm>
            <a:off x="1462117" y="1149658"/>
            <a:ext cx="15301883" cy="2205732"/>
          </a:xfrm>
          <a:prstGeom prst="rect">
            <a:avLst/>
          </a:prstGeom>
        </p:spPr>
        <p:txBody>
          <a:bodyPr wrap="square" lIns="0" tIns="0" rIns="0" bIns="0" rtlCol="0" anchor="t">
            <a:spAutoFit/>
          </a:bodyPr>
          <a:lstStyle/>
          <a:p>
            <a:pPr algn="just">
              <a:lnSpc>
                <a:spcPts val="4255"/>
              </a:lnSpc>
            </a:pPr>
            <a:r>
              <a:rPr lang="en-US" sz="3600" b="1" spc="190" dirty="0" err="1">
                <a:latin typeface="Arial" pitchFamily="34" charset="0"/>
                <a:cs typeface="Arial" pitchFamily="34" charset="0"/>
              </a:rPr>
              <a:t>Tiêu</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chuẩn</a:t>
            </a:r>
            <a:r>
              <a:rPr lang="en-US" sz="3600" b="1" spc="190" dirty="0">
                <a:latin typeface="Arial" pitchFamily="34" charset="0"/>
                <a:cs typeface="Arial" pitchFamily="34" charset="0"/>
              </a:rPr>
              <a:t> 9</a:t>
            </a:r>
            <a:r>
              <a:rPr lang="en-US" sz="3600" b="1" spc="190">
                <a:latin typeface="Arial" pitchFamily="34" charset="0"/>
                <a:cs typeface="Arial" pitchFamily="34" charset="0"/>
              </a:rPr>
              <a:t>: </a:t>
            </a:r>
            <a:r>
              <a:rPr lang="en-US" sz="3600" b="1" spc="190" smtClean="0">
                <a:latin typeface="Arial" pitchFamily="34" charset="0"/>
                <a:cs typeface="Arial" pitchFamily="34" charset="0"/>
              </a:rPr>
              <a:t>Hỗ </a:t>
            </a:r>
            <a:r>
              <a:rPr lang="en-US" sz="3600" b="1" spc="190" dirty="0" err="1">
                <a:latin typeface="Arial" pitchFamily="34" charset="0"/>
                <a:cs typeface="Arial" pitchFamily="34" charset="0"/>
              </a:rPr>
              <a:t>trợ</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phối</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hợp</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trong</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bảo</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vệ</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trẻ</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và</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hướng</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dẫn</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để</a:t>
            </a:r>
            <a:r>
              <a:rPr lang="en-US" sz="3600" b="1" spc="190" dirty="0">
                <a:latin typeface="Arial" pitchFamily="34" charset="0"/>
                <a:cs typeface="Arial" pitchFamily="34" charset="0"/>
              </a:rPr>
              <a:t> cha </a:t>
            </a:r>
            <a:r>
              <a:rPr lang="en-US" sz="3600" b="1" spc="190" dirty="0" err="1">
                <a:latin typeface="Arial" pitchFamily="34" charset="0"/>
                <a:cs typeface="Arial" pitchFamily="34" charset="0"/>
              </a:rPr>
              <a:t>mẹ</a:t>
            </a:r>
            <a:r>
              <a:rPr lang="en-US" sz="3600" b="1" spc="190" dirty="0">
                <a:latin typeface="Arial" pitchFamily="34" charset="0"/>
                <a:cs typeface="Arial" pitchFamily="34" charset="0"/>
              </a:rPr>
              <a:t> / </a:t>
            </a:r>
            <a:r>
              <a:rPr lang="en-US" sz="3600" b="1" spc="190" dirty="0" err="1">
                <a:latin typeface="Arial" pitchFamily="34" charset="0"/>
                <a:cs typeface="Arial" pitchFamily="34" charset="0"/>
              </a:rPr>
              <a:t>người</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chăm</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sóc</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trẻ</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tham</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gia</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vào</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việc</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nuôi</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dưỡng</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chăm</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sóc</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giáo</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dục</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trẻ</a:t>
            </a:r>
            <a:endParaRPr lang="en-US" sz="3600" b="1" spc="190" dirty="0">
              <a:latin typeface="Arial" pitchFamily="34" charset="0"/>
              <a:cs typeface="Arial" pitchFamily="34" charset="0"/>
            </a:endParaRPr>
          </a:p>
          <a:p>
            <a:pPr algn="just">
              <a:lnSpc>
                <a:spcPts val="4255"/>
              </a:lnSpc>
            </a:pPr>
            <a:endParaRPr lang="en-US" sz="3600" b="1" spc="190" dirty="0">
              <a:latin typeface="Arial" pitchFamily="34" charset="0"/>
              <a:cs typeface="Arial" pitchFamily="34" charset="0"/>
            </a:endParaRPr>
          </a:p>
        </p:txBody>
      </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525000" y="3032651"/>
            <a:ext cx="7830844" cy="5608464"/>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8288560" flipH="1" flipV="1">
            <a:off x="-2118930" y="6921430"/>
            <a:ext cx="6295260" cy="8969931"/>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685801" y="3184628"/>
            <a:ext cx="8427257" cy="5608464"/>
          </a:xfrm>
          <a:prstGeom prst="rect">
            <a:avLst/>
          </a:prstGeom>
        </p:spPr>
      </p:pic>
      <p:sp>
        <p:nvSpPr>
          <p:cNvPr id="8" name="TextBox 8"/>
          <p:cNvSpPr txBox="1"/>
          <p:nvPr/>
        </p:nvSpPr>
        <p:spPr>
          <a:xfrm>
            <a:off x="1038932" y="4257913"/>
            <a:ext cx="7647868" cy="3323987"/>
          </a:xfrm>
          <a:prstGeom prst="rect">
            <a:avLst/>
          </a:prstGeom>
        </p:spPr>
        <p:txBody>
          <a:bodyPr wrap="square" lIns="0" tIns="0" rIns="0" bIns="0" rtlCol="0" anchor="t">
            <a:spAutoFit/>
          </a:bodyPr>
          <a:lstStyle/>
          <a:p>
            <a:pPr algn="just">
              <a:spcBef>
                <a:spcPts val="600"/>
              </a:spcBef>
              <a:spcAft>
                <a:spcPts val="600"/>
              </a:spcAft>
            </a:pPr>
            <a:r>
              <a:rPr lang="en-US" sz="3600" spc="134" dirty="0">
                <a:latin typeface="Arial" panose="020B0604020202020204" pitchFamily="34" charset="0"/>
                <a:cs typeface="Arial" panose="020B0604020202020204" pitchFamily="34" charset="0"/>
              </a:rPr>
              <a:t>   </a:t>
            </a:r>
            <a:r>
              <a:rPr lang="en-US" sz="3600" spc="134" dirty="0" err="1">
                <a:latin typeface="Arial" panose="020B0604020202020204" pitchFamily="34" charset="0"/>
                <a:cs typeface="Arial" panose="020B0604020202020204" pitchFamily="34" charset="0"/>
              </a:rPr>
              <a:t>Kế</a:t>
            </a:r>
            <a:r>
              <a:rPr lang="en-US" sz="3600" spc="134" dirty="0">
                <a:latin typeface="Arial" panose="020B0604020202020204" pitchFamily="34" charset="0"/>
                <a:cs typeface="Arial" panose="020B0604020202020204" pitchFamily="34" charset="0"/>
              </a:rPr>
              <a:t> hoạch </a:t>
            </a:r>
            <a:r>
              <a:rPr lang="en-US" sz="3600" spc="134" dirty="0" err="1">
                <a:latin typeface="Arial" panose="020B0604020202020204" pitchFamily="34" charset="0"/>
                <a:cs typeface="Arial" panose="020B0604020202020204" pitchFamily="34" charset="0"/>
              </a:rPr>
              <a:t>chăm</a:t>
            </a:r>
            <a:r>
              <a:rPr lang="en-US" sz="3600" spc="134" dirty="0">
                <a:latin typeface="Arial" panose="020B0604020202020204" pitchFamily="34" charset="0"/>
                <a:cs typeface="Arial" panose="020B0604020202020204" pitchFamily="34" charset="0"/>
              </a:rPr>
              <a:t> </a:t>
            </a:r>
            <a:r>
              <a:rPr lang="en-US" sz="3600" spc="134" dirty="0" err="1">
                <a:latin typeface="Arial" panose="020B0604020202020204" pitchFamily="34" charset="0"/>
                <a:cs typeface="Arial" panose="020B0604020202020204" pitchFamily="34" charset="0"/>
              </a:rPr>
              <a:t>sóc</a:t>
            </a:r>
            <a:r>
              <a:rPr lang="en-US" sz="3600" spc="134" dirty="0">
                <a:latin typeface="Arial" panose="020B0604020202020204" pitchFamily="34" charset="0"/>
                <a:cs typeface="Arial" panose="020B0604020202020204" pitchFamily="34" charset="0"/>
              </a:rPr>
              <a:t>, </a:t>
            </a:r>
            <a:r>
              <a:rPr lang="en-US" sz="3600" spc="134" dirty="0" err="1">
                <a:latin typeface="Arial" panose="020B0604020202020204" pitchFamily="34" charset="0"/>
                <a:cs typeface="Arial" panose="020B0604020202020204" pitchFamily="34" charset="0"/>
              </a:rPr>
              <a:t>giáo</a:t>
            </a:r>
            <a:r>
              <a:rPr lang="en-US" sz="3600" spc="134" dirty="0">
                <a:latin typeface="Arial" panose="020B0604020202020204" pitchFamily="34" charset="0"/>
                <a:cs typeface="Arial" panose="020B0604020202020204" pitchFamily="34" charset="0"/>
              </a:rPr>
              <a:t> </a:t>
            </a:r>
            <a:r>
              <a:rPr lang="en-US" sz="3600" spc="134" dirty="0" err="1">
                <a:latin typeface="Arial" panose="020B0604020202020204" pitchFamily="34" charset="0"/>
                <a:cs typeface="Arial" panose="020B0604020202020204" pitchFamily="34" charset="0"/>
              </a:rPr>
              <a:t>dục</a:t>
            </a:r>
            <a:r>
              <a:rPr lang="en-US" sz="3600" spc="134" dirty="0">
                <a:latin typeface="Arial" panose="020B0604020202020204" pitchFamily="34" charset="0"/>
                <a:cs typeface="Arial" panose="020B0604020202020204" pitchFamily="34" charset="0"/>
              </a:rPr>
              <a:t> </a:t>
            </a:r>
            <a:r>
              <a:rPr lang="en-US" sz="3600" spc="134" dirty="0" err="1">
                <a:latin typeface="Arial" panose="020B0604020202020204" pitchFamily="34" charset="0"/>
                <a:cs typeface="Arial" panose="020B0604020202020204" pitchFamily="34" charset="0"/>
              </a:rPr>
              <a:t>của</a:t>
            </a:r>
            <a:r>
              <a:rPr lang="en-US" sz="3600" spc="134" dirty="0">
                <a:latin typeface="Arial" panose="020B0604020202020204" pitchFamily="34" charset="0"/>
                <a:cs typeface="Arial" panose="020B0604020202020204" pitchFamily="34" charset="0"/>
              </a:rPr>
              <a:t> </a:t>
            </a:r>
            <a:r>
              <a:rPr lang="en-US" sz="3600" spc="134" dirty="0" err="1">
                <a:latin typeface="Arial" panose="020B0604020202020204" pitchFamily="34" charset="0"/>
                <a:cs typeface="Arial" panose="020B0604020202020204" pitchFamily="34" charset="0"/>
              </a:rPr>
              <a:t>nhà</a:t>
            </a:r>
            <a:r>
              <a:rPr lang="en-US" sz="3600" spc="134" dirty="0">
                <a:latin typeface="Arial" panose="020B0604020202020204" pitchFamily="34" charset="0"/>
                <a:cs typeface="Arial" panose="020B0604020202020204" pitchFamily="34" charset="0"/>
              </a:rPr>
              <a:t> </a:t>
            </a:r>
            <a:r>
              <a:rPr lang="en-US" sz="3600" spc="134" dirty="0" err="1">
                <a:latin typeface="Arial" panose="020B0604020202020204" pitchFamily="34" charset="0"/>
                <a:cs typeface="Arial" panose="020B0604020202020204" pitchFamily="34" charset="0"/>
              </a:rPr>
              <a:t>trường</a:t>
            </a:r>
            <a:r>
              <a:rPr lang="en-US" sz="3600" spc="134" dirty="0">
                <a:latin typeface="Arial" panose="020B0604020202020204" pitchFamily="34" charset="0"/>
                <a:cs typeface="Arial" panose="020B0604020202020204" pitchFamily="34" charset="0"/>
              </a:rPr>
              <a:t> có </a:t>
            </a:r>
            <a:r>
              <a:rPr lang="en-US" sz="3600" spc="134" dirty="0" err="1">
                <a:latin typeface="Arial" panose="020B0604020202020204" pitchFamily="34" charset="0"/>
                <a:cs typeface="Arial" panose="020B0604020202020204" pitchFamily="34" charset="0"/>
              </a:rPr>
              <a:t>các</a:t>
            </a:r>
            <a:r>
              <a:rPr lang="en-US" sz="3600" spc="134" dirty="0">
                <a:latin typeface="Arial" panose="020B0604020202020204" pitchFamily="34" charset="0"/>
                <a:cs typeface="Arial" panose="020B0604020202020204" pitchFamily="34" charset="0"/>
              </a:rPr>
              <a:t> nội dung thông tin hướng </a:t>
            </a:r>
            <a:r>
              <a:rPr lang="en-US" sz="3600" spc="134" dirty="0" err="1">
                <a:latin typeface="Arial" panose="020B0604020202020204" pitchFamily="34" charset="0"/>
                <a:cs typeface="Arial" panose="020B0604020202020204" pitchFamily="34" charset="0"/>
              </a:rPr>
              <a:t>dẫn</a:t>
            </a:r>
            <a:r>
              <a:rPr lang="en-US" sz="3600" spc="134" dirty="0">
                <a:latin typeface="Arial" panose="020B0604020202020204" pitchFamily="34" charset="0"/>
                <a:cs typeface="Arial" panose="020B0604020202020204" pitchFamily="34" charset="0"/>
              </a:rPr>
              <a:t> </a:t>
            </a:r>
            <a:r>
              <a:rPr lang="en-US" sz="3600" spc="134" dirty="0" err="1">
                <a:latin typeface="Arial" panose="020B0604020202020204" pitchFamily="34" charset="0"/>
                <a:cs typeface="Arial" panose="020B0604020202020204" pitchFamily="34" charset="0"/>
              </a:rPr>
              <a:t>để</a:t>
            </a:r>
            <a:r>
              <a:rPr lang="en-US" sz="3600" spc="134" dirty="0">
                <a:latin typeface="Arial" panose="020B0604020202020204" pitchFamily="34" charset="0"/>
                <a:cs typeface="Arial" panose="020B0604020202020204" pitchFamily="34" charset="0"/>
              </a:rPr>
              <a:t> cha </a:t>
            </a:r>
            <a:r>
              <a:rPr lang="en-US" sz="3600" spc="134" dirty="0" err="1">
                <a:latin typeface="Arial" panose="020B0604020202020204" pitchFamily="34" charset="0"/>
                <a:cs typeface="Arial" panose="020B0604020202020204" pitchFamily="34" charset="0"/>
              </a:rPr>
              <a:t>mẹ</a:t>
            </a:r>
            <a:r>
              <a:rPr lang="en-US" sz="3600" spc="134" dirty="0">
                <a:latin typeface="Arial" panose="020B0604020202020204" pitchFamily="34" charset="0"/>
                <a:cs typeface="Arial" panose="020B0604020202020204" pitchFamily="34" charset="0"/>
              </a:rPr>
              <a:t> </a:t>
            </a:r>
            <a:r>
              <a:rPr lang="en-US" sz="3600" spc="134" dirty="0" err="1">
                <a:latin typeface="Arial" panose="020B0604020202020204" pitchFamily="34" charset="0"/>
                <a:cs typeface="Arial" panose="020B0604020202020204" pitchFamily="34" charset="0"/>
              </a:rPr>
              <a:t>trẻ</a:t>
            </a:r>
            <a:r>
              <a:rPr lang="en-US" sz="3600" spc="134" dirty="0">
                <a:latin typeface="Arial" panose="020B0604020202020204" pitchFamily="34" charset="0"/>
                <a:cs typeface="Arial" panose="020B0604020202020204" pitchFamily="34" charset="0"/>
              </a:rPr>
              <a:t>/người </a:t>
            </a:r>
            <a:r>
              <a:rPr lang="en-US" sz="3600" spc="134" dirty="0" err="1">
                <a:latin typeface="Arial" panose="020B0604020202020204" pitchFamily="34" charset="0"/>
                <a:cs typeface="Arial" panose="020B0604020202020204" pitchFamily="34" charset="0"/>
              </a:rPr>
              <a:t>chăm</a:t>
            </a:r>
            <a:r>
              <a:rPr lang="en-US" sz="3600" spc="134" dirty="0">
                <a:latin typeface="Arial" panose="020B0604020202020204" pitchFamily="34" charset="0"/>
                <a:cs typeface="Arial" panose="020B0604020202020204" pitchFamily="34" charset="0"/>
              </a:rPr>
              <a:t> </a:t>
            </a:r>
            <a:r>
              <a:rPr lang="en-US" sz="3600" spc="134" dirty="0" err="1">
                <a:latin typeface="Arial" panose="020B0604020202020204" pitchFamily="34" charset="0"/>
                <a:cs typeface="Arial" panose="020B0604020202020204" pitchFamily="34" charset="0"/>
              </a:rPr>
              <a:t>sóc</a:t>
            </a:r>
            <a:r>
              <a:rPr lang="en-US" sz="3600" spc="134" dirty="0">
                <a:latin typeface="Arial" panose="020B0604020202020204" pitchFamily="34" charset="0"/>
                <a:cs typeface="Arial" panose="020B0604020202020204" pitchFamily="34" charset="0"/>
              </a:rPr>
              <a:t> </a:t>
            </a:r>
            <a:r>
              <a:rPr lang="en-US" sz="3600" spc="134" dirty="0" err="1">
                <a:latin typeface="Arial" panose="020B0604020202020204" pitchFamily="34" charset="0"/>
                <a:cs typeface="Arial" panose="020B0604020202020204" pitchFamily="34" charset="0"/>
              </a:rPr>
              <a:t>trẻ</a:t>
            </a:r>
            <a:r>
              <a:rPr lang="en-US" sz="3600" spc="134" dirty="0">
                <a:latin typeface="Arial" panose="020B0604020202020204" pitchFamily="34" charset="0"/>
                <a:cs typeface="Arial" panose="020B0604020202020204" pitchFamily="34" charset="0"/>
              </a:rPr>
              <a:t>, </a:t>
            </a:r>
            <a:r>
              <a:rPr lang="en-US" sz="3600" spc="134" dirty="0" err="1">
                <a:latin typeface="Arial" panose="020B0604020202020204" pitchFamily="34" charset="0"/>
                <a:cs typeface="Arial" panose="020B0604020202020204" pitchFamily="34" charset="0"/>
              </a:rPr>
              <a:t>cộng</a:t>
            </a:r>
            <a:r>
              <a:rPr lang="en-US" sz="3600" spc="134" dirty="0">
                <a:latin typeface="Arial" panose="020B0604020202020204" pitchFamily="34" charset="0"/>
                <a:cs typeface="Arial" panose="020B0604020202020204" pitchFamily="34" charset="0"/>
              </a:rPr>
              <a:t> </a:t>
            </a:r>
            <a:r>
              <a:rPr lang="en-US" sz="3600" spc="134" dirty="0" err="1">
                <a:latin typeface="Arial" panose="020B0604020202020204" pitchFamily="34" charset="0"/>
                <a:cs typeface="Arial" panose="020B0604020202020204" pitchFamily="34" charset="0"/>
              </a:rPr>
              <a:t>đồng</a:t>
            </a:r>
            <a:r>
              <a:rPr lang="en-US" sz="3600" spc="134" dirty="0">
                <a:latin typeface="Arial" panose="020B0604020202020204" pitchFamily="34" charset="0"/>
                <a:cs typeface="Arial" panose="020B0604020202020204" pitchFamily="34" charset="0"/>
              </a:rPr>
              <a:t> </a:t>
            </a:r>
            <a:r>
              <a:rPr lang="en-US" sz="3600" spc="134" dirty="0" err="1">
                <a:latin typeface="Arial" panose="020B0604020202020204" pitchFamily="34" charset="0"/>
                <a:cs typeface="Arial" panose="020B0604020202020204" pitchFamily="34" charset="0"/>
              </a:rPr>
              <a:t>tham</a:t>
            </a:r>
            <a:r>
              <a:rPr lang="en-US" sz="3600" spc="134" dirty="0">
                <a:latin typeface="Arial" panose="020B0604020202020204" pitchFamily="34" charset="0"/>
                <a:cs typeface="Arial" panose="020B0604020202020204" pitchFamily="34" charset="0"/>
              </a:rPr>
              <a:t> </a:t>
            </a:r>
            <a:r>
              <a:rPr lang="en-US" sz="3600" spc="134" dirty="0" err="1">
                <a:latin typeface="Arial" panose="020B0604020202020204" pitchFamily="34" charset="0"/>
                <a:cs typeface="Arial" panose="020B0604020202020204" pitchFamily="34" charset="0"/>
              </a:rPr>
              <a:t>gia</a:t>
            </a:r>
            <a:r>
              <a:rPr lang="en-US" sz="3600" spc="134" dirty="0">
                <a:latin typeface="Arial" panose="020B0604020202020204" pitchFamily="34" charset="0"/>
                <a:cs typeface="Arial" panose="020B0604020202020204" pitchFamily="34" charset="0"/>
              </a:rPr>
              <a:t> vào </a:t>
            </a:r>
            <a:r>
              <a:rPr lang="en-US" sz="3600" spc="134" dirty="0" err="1">
                <a:latin typeface="Arial" panose="020B0604020202020204" pitchFamily="34" charset="0"/>
                <a:cs typeface="Arial" panose="020B0604020202020204" pitchFamily="34" charset="0"/>
              </a:rPr>
              <a:t>việc</a:t>
            </a:r>
            <a:r>
              <a:rPr lang="en-US" sz="3600" spc="134" dirty="0">
                <a:latin typeface="Arial" panose="020B0604020202020204" pitchFamily="34" charset="0"/>
                <a:cs typeface="Arial" panose="020B0604020202020204" pitchFamily="34" charset="0"/>
              </a:rPr>
              <a:t> </a:t>
            </a:r>
            <a:r>
              <a:rPr lang="en-US" sz="3600" spc="134" dirty="0" err="1">
                <a:latin typeface="Arial" panose="020B0604020202020204" pitchFamily="34" charset="0"/>
                <a:cs typeface="Arial" panose="020B0604020202020204" pitchFamily="34" charset="0"/>
              </a:rPr>
              <a:t>nuôi</a:t>
            </a:r>
            <a:r>
              <a:rPr lang="en-US" sz="3600" spc="134" dirty="0">
                <a:latin typeface="Arial" panose="020B0604020202020204" pitchFamily="34" charset="0"/>
                <a:cs typeface="Arial" panose="020B0604020202020204" pitchFamily="34" charset="0"/>
              </a:rPr>
              <a:t> </a:t>
            </a:r>
            <a:r>
              <a:rPr lang="en-US" sz="3600" spc="134" dirty="0" err="1">
                <a:latin typeface="Arial" panose="020B0604020202020204" pitchFamily="34" charset="0"/>
                <a:cs typeface="Arial" panose="020B0604020202020204" pitchFamily="34" charset="0"/>
              </a:rPr>
              <a:t>dưỡng</a:t>
            </a:r>
            <a:r>
              <a:rPr lang="en-US" sz="3600" spc="134" dirty="0">
                <a:latin typeface="Arial" panose="020B0604020202020204" pitchFamily="34" charset="0"/>
                <a:cs typeface="Arial" panose="020B0604020202020204" pitchFamily="34" charset="0"/>
              </a:rPr>
              <a:t>, </a:t>
            </a:r>
            <a:r>
              <a:rPr lang="en-US" sz="3600" spc="134" dirty="0" err="1">
                <a:latin typeface="Arial" panose="020B0604020202020204" pitchFamily="34" charset="0"/>
                <a:cs typeface="Arial" panose="020B0604020202020204" pitchFamily="34" charset="0"/>
              </a:rPr>
              <a:t>chăm</a:t>
            </a:r>
            <a:r>
              <a:rPr lang="en-US" sz="3600" spc="134" dirty="0">
                <a:latin typeface="Arial" panose="020B0604020202020204" pitchFamily="34" charset="0"/>
                <a:cs typeface="Arial" panose="020B0604020202020204" pitchFamily="34" charset="0"/>
              </a:rPr>
              <a:t> </a:t>
            </a:r>
            <a:r>
              <a:rPr lang="en-US" sz="3600" spc="134" dirty="0" err="1">
                <a:latin typeface="Arial" panose="020B0604020202020204" pitchFamily="34" charset="0"/>
                <a:cs typeface="Arial" panose="020B0604020202020204" pitchFamily="34" charset="0"/>
              </a:rPr>
              <a:t>sóc</a:t>
            </a:r>
            <a:r>
              <a:rPr lang="en-US" sz="3600" spc="134" dirty="0">
                <a:latin typeface="Arial" panose="020B0604020202020204" pitchFamily="34" charset="0"/>
                <a:cs typeface="Arial" panose="020B0604020202020204" pitchFamily="34" charset="0"/>
              </a:rPr>
              <a:t>, </a:t>
            </a:r>
            <a:r>
              <a:rPr lang="en-US" sz="3600" spc="134" dirty="0" err="1">
                <a:latin typeface="Arial" panose="020B0604020202020204" pitchFamily="34" charset="0"/>
                <a:cs typeface="Arial" panose="020B0604020202020204" pitchFamily="34" charset="0"/>
              </a:rPr>
              <a:t>giáo</a:t>
            </a:r>
            <a:r>
              <a:rPr lang="en-US" sz="3600" spc="134" dirty="0">
                <a:latin typeface="Arial" panose="020B0604020202020204" pitchFamily="34" charset="0"/>
                <a:cs typeface="Arial" panose="020B0604020202020204" pitchFamily="34" charset="0"/>
              </a:rPr>
              <a:t> </a:t>
            </a:r>
            <a:r>
              <a:rPr lang="en-US" sz="3600" spc="134" dirty="0" err="1">
                <a:latin typeface="Arial" panose="020B0604020202020204" pitchFamily="34" charset="0"/>
                <a:cs typeface="Arial" panose="020B0604020202020204" pitchFamily="34" charset="0"/>
              </a:rPr>
              <a:t>dục</a:t>
            </a:r>
            <a:r>
              <a:rPr lang="en-US" sz="3600" spc="134" dirty="0">
                <a:latin typeface="Arial" panose="020B0604020202020204" pitchFamily="34" charset="0"/>
                <a:cs typeface="Arial" panose="020B0604020202020204" pitchFamily="34" charset="0"/>
              </a:rPr>
              <a:t> </a:t>
            </a:r>
            <a:r>
              <a:rPr lang="en-US" sz="3600" spc="134" dirty="0" err="1">
                <a:latin typeface="Arial" panose="020B0604020202020204" pitchFamily="34" charset="0"/>
                <a:cs typeface="Arial" panose="020B0604020202020204" pitchFamily="34" charset="0"/>
              </a:rPr>
              <a:t>trẻ</a:t>
            </a:r>
            <a:r>
              <a:rPr lang="en-US" sz="3600" spc="134" dirty="0">
                <a:latin typeface="Arial" panose="020B0604020202020204" pitchFamily="34" charset="0"/>
                <a:cs typeface="Arial" panose="020B0604020202020204" pitchFamily="34" charset="0"/>
              </a:rPr>
              <a:t>.</a:t>
            </a:r>
          </a:p>
        </p:txBody>
      </p:sp>
      <p:sp>
        <p:nvSpPr>
          <p:cNvPr id="9" name="TextBox 9"/>
          <p:cNvSpPr txBox="1"/>
          <p:nvPr/>
        </p:nvSpPr>
        <p:spPr>
          <a:xfrm>
            <a:off x="10058400" y="4181713"/>
            <a:ext cx="6361464" cy="3323987"/>
          </a:xfrm>
          <a:prstGeom prst="rect">
            <a:avLst/>
          </a:prstGeom>
        </p:spPr>
        <p:txBody>
          <a:bodyPr wrap="square" lIns="0" tIns="0" rIns="0" bIns="0" rtlCol="0" anchor="t">
            <a:spAutoFit/>
          </a:bodyPr>
          <a:lstStyle>
            <a:defPPr>
              <a:defRPr lang="en-US"/>
            </a:defPPr>
            <a:lvl1pPr algn="just">
              <a:lnSpc>
                <a:spcPts val="3779"/>
              </a:lnSpc>
              <a:defRPr sz="2699" spc="134">
                <a:latin typeface="Arial" panose="020B0604020202020204" pitchFamily="34" charset="0"/>
                <a:cs typeface="Arial" panose="020B0604020202020204" pitchFamily="34" charset="0"/>
              </a:defRPr>
            </a:lvl1pPr>
          </a:lstStyle>
          <a:p>
            <a:pPr>
              <a:lnSpc>
                <a:spcPct val="100000"/>
              </a:lnSpc>
              <a:spcBef>
                <a:spcPts val="600"/>
              </a:spcBef>
              <a:spcAft>
                <a:spcPts val="600"/>
              </a:spcAft>
            </a:pPr>
            <a:r>
              <a:rPr lang="en-US" sz="3600" dirty="0"/>
              <a:t>   </a:t>
            </a:r>
            <a:r>
              <a:rPr lang="en-US" sz="3600" dirty="0" err="1"/>
              <a:t>Nhà</a:t>
            </a:r>
            <a:r>
              <a:rPr lang="en-US" sz="3600" dirty="0"/>
              <a:t> </a:t>
            </a:r>
            <a:r>
              <a:rPr lang="en-US" sz="3600" dirty="0" err="1"/>
              <a:t>trường</a:t>
            </a:r>
            <a:r>
              <a:rPr lang="en-US" sz="3600" dirty="0"/>
              <a:t> </a:t>
            </a:r>
            <a:r>
              <a:rPr lang="en-US" sz="3600" dirty="0" err="1"/>
              <a:t>duy</a:t>
            </a:r>
            <a:r>
              <a:rPr lang="en-US" sz="3600" dirty="0"/>
              <a:t> </a:t>
            </a:r>
            <a:r>
              <a:rPr lang="en-US" sz="3600" dirty="0" err="1"/>
              <a:t>trì</a:t>
            </a:r>
            <a:r>
              <a:rPr lang="en-US" sz="3600" dirty="0"/>
              <a:t>, </a:t>
            </a:r>
            <a:r>
              <a:rPr lang="en-US" sz="3600" dirty="0" err="1"/>
              <a:t>khuyến</a:t>
            </a:r>
            <a:r>
              <a:rPr lang="en-US" sz="3600" dirty="0"/>
              <a:t> </a:t>
            </a:r>
            <a:r>
              <a:rPr lang="en-US" sz="3600" dirty="0" err="1"/>
              <a:t>khích</a:t>
            </a:r>
            <a:r>
              <a:rPr lang="en-US" sz="3600" dirty="0"/>
              <a:t> </a:t>
            </a:r>
            <a:r>
              <a:rPr lang="en-US" sz="3600" dirty="0" err="1"/>
              <a:t>và</a:t>
            </a:r>
            <a:r>
              <a:rPr lang="en-US" sz="3600" dirty="0"/>
              <a:t> </a:t>
            </a:r>
            <a:r>
              <a:rPr lang="en-US" sz="3600" dirty="0" err="1"/>
              <a:t>thường</a:t>
            </a:r>
            <a:r>
              <a:rPr lang="en-US" sz="3600" dirty="0"/>
              <a:t> </a:t>
            </a:r>
            <a:r>
              <a:rPr lang="en-US" sz="3600" dirty="0" err="1"/>
              <a:t>xuyên</a:t>
            </a:r>
            <a:r>
              <a:rPr lang="en-US" sz="3600" dirty="0"/>
              <a:t> </a:t>
            </a:r>
            <a:r>
              <a:rPr lang="en-US" sz="3600" dirty="0" err="1"/>
              <a:t>tạo</a:t>
            </a:r>
            <a:r>
              <a:rPr lang="en-US" sz="3600" dirty="0"/>
              <a:t> </a:t>
            </a:r>
            <a:r>
              <a:rPr lang="en-US" sz="3600" dirty="0" err="1"/>
              <a:t>cơ</a:t>
            </a:r>
            <a:r>
              <a:rPr lang="en-US" sz="3600" dirty="0"/>
              <a:t> </a:t>
            </a:r>
            <a:r>
              <a:rPr lang="en-US" sz="3600" dirty="0" err="1"/>
              <a:t>hội</a:t>
            </a:r>
            <a:r>
              <a:rPr lang="en-US" sz="3600" dirty="0"/>
              <a:t> </a:t>
            </a:r>
            <a:r>
              <a:rPr lang="en-US" sz="3600" dirty="0" err="1"/>
              <a:t>hợp</a:t>
            </a:r>
            <a:r>
              <a:rPr lang="en-US" sz="3600" dirty="0"/>
              <a:t> </a:t>
            </a:r>
            <a:r>
              <a:rPr lang="en-US" sz="3600" dirty="0" err="1"/>
              <a:t>tác</a:t>
            </a:r>
            <a:r>
              <a:rPr lang="en-US" sz="3600" dirty="0"/>
              <a:t> </a:t>
            </a:r>
            <a:r>
              <a:rPr lang="en-US" sz="3600" dirty="0" err="1"/>
              <a:t>với</a:t>
            </a:r>
            <a:r>
              <a:rPr lang="en-US" sz="3600" dirty="0"/>
              <a:t> </a:t>
            </a:r>
            <a:r>
              <a:rPr lang="en-US" sz="3600" dirty="0" err="1"/>
              <a:t>gia</a:t>
            </a:r>
            <a:r>
              <a:rPr lang="en-US" sz="3600" dirty="0"/>
              <a:t> </a:t>
            </a:r>
            <a:r>
              <a:rPr lang="en-US" sz="3600" dirty="0" err="1"/>
              <a:t>đình</a:t>
            </a:r>
            <a:r>
              <a:rPr lang="en-US" sz="3600" dirty="0"/>
              <a:t>, </a:t>
            </a:r>
            <a:r>
              <a:rPr lang="en-US" sz="3600" dirty="0" err="1"/>
              <a:t>cộng</a:t>
            </a:r>
            <a:r>
              <a:rPr lang="en-US" sz="3600" dirty="0"/>
              <a:t> </a:t>
            </a:r>
            <a:r>
              <a:rPr lang="en-US" sz="3600" dirty="0" err="1"/>
              <a:t>đồng</a:t>
            </a:r>
            <a:r>
              <a:rPr lang="en-US" sz="3600" dirty="0"/>
              <a:t> trong </a:t>
            </a:r>
            <a:r>
              <a:rPr lang="en-US" sz="3600" dirty="0" err="1"/>
              <a:t>công</a:t>
            </a:r>
            <a:r>
              <a:rPr lang="en-US" sz="3600" dirty="0"/>
              <a:t> </a:t>
            </a:r>
            <a:r>
              <a:rPr lang="en-US" sz="3600" dirty="0" err="1"/>
              <a:t>tác</a:t>
            </a:r>
            <a:r>
              <a:rPr lang="en-US" sz="3600" dirty="0"/>
              <a:t> </a:t>
            </a:r>
            <a:r>
              <a:rPr lang="en-US" sz="3600" dirty="0" err="1"/>
              <a:t>chăm</a:t>
            </a:r>
            <a:r>
              <a:rPr lang="en-US" sz="3600" dirty="0"/>
              <a:t> </a:t>
            </a:r>
            <a:r>
              <a:rPr lang="en-US" sz="3600" dirty="0" err="1"/>
              <a:t>sóc</a:t>
            </a:r>
            <a:r>
              <a:rPr lang="en-US" sz="3600" dirty="0"/>
              <a:t>, </a:t>
            </a:r>
            <a:r>
              <a:rPr lang="en-US" sz="3600" dirty="0" err="1"/>
              <a:t>nuôi</a:t>
            </a:r>
            <a:r>
              <a:rPr lang="en-US" sz="3600" dirty="0"/>
              <a:t> </a:t>
            </a:r>
            <a:r>
              <a:rPr lang="en-US" sz="3600" dirty="0" err="1"/>
              <a:t>dưỡng</a:t>
            </a:r>
            <a:r>
              <a:rPr lang="en-US" sz="3600" dirty="0"/>
              <a:t>, </a:t>
            </a:r>
            <a:r>
              <a:rPr lang="en-US" sz="3600" dirty="0" err="1"/>
              <a:t>giáo</a:t>
            </a:r>
            <a:r>
              <a:rPr lang="en-US" sz="3600" dirty="0"/>
              <a:t> </a:t>
            </a:r>
            <a:r>
              <a:rPr lang="en-US" sz="3600" dirty="0" err="1"/>
              <a:t>dục</a:t>
            </a:r>
            <a:r>
              <a:rPr lang="en-US" sz="3600" dirty="0"/>
              <a:t> </a:t>
            </a:r>
            <a:r>
              <a:rPr lang="en-US" sz="3600" dirty="0" err="1"/>
              <a:t>trẻ</a:t>
            </a:r>
            <a:endParaRPr lang="en-US" sz="3600" dirty="0"/>
          </a:p>
        </p:txBody>
      </p:sp>
      <p:sp>
        <p:nvSpPr>
          <p:cNvPr id="10" name="TextBox 10"/>
          <p:cNvSpPr txBox="1"/>
          <p:nvPr/>
        </p:nvSpPr>
        <p:spPr>
          <a:xfrm>
            <a:off x="5180998" y="2966219"/>
            <a:ext cx="1372202" cy="703141"/>
          </a:xfrm>
          <a:prstGeom prst="rect">
            <a:avLst/>
          </a:prstGeom>
        </p:spPr>
        <p:txBody>
          <a:bodyPr lIns="0" tIns="0" rIns="0" bIns="0" rtlCol="0" anchor="t">
            <a:spAutoFit/>
          </a:bodyPr>
          <a:lstStyle/>
          <a:p>
            <a:pPr algn="ctr">
              <a:lnSpc>
                <a:spcPts val="6045"/>
              </a:lnSpc>
            </a:pPr>
            <a:r>
              <a:rPr lang="en-US" sz="4318" b="1" dirty="0">
                <a:latin typeface="Mokoto"/>
              </a:rPr>
              <a:t>48</a:t>
            </a:r>
          </a:p>
        </p:txBody>
      </p:sp>
      <p:sp>
        <p:nvSpPr>
          <p:cNvPr id="11" name="TextBox 11"/>
          <p:cNvSpPr txBox="1"/>
          <p:nvPr/>
        </p:nvSpPr>
        <p:spPr>
          <a:xfrm>
            <a:off x="13639800" y="2857500"/>
            <a:ext cx="1372202" cy="703141"/>
          </a:xfrm>
          <a:prstGeom prst="rect">
            <a:avLst/>
          </a:prstGeom>
        </p:spPr>
        <p:txBody>
          <a:bodyPr lIns="0" tIns="0" rIns="0" bIns="0" rtlCol="0" anchor="t">
            <a:spAutoFit/>
          </a:bodyPr>
          <a:lstStyle/>
          <a:p>
            <a:pPr algn="ctr">
              <a:lnSpc>
                <a:spcPts val="6045"/>
              </a:lnSpc>
            </a:pPr>
            <a:r>
              <a:rPr lang="en-US" sz="4318" b="1" dirty="0">
                <a:latin typeface="Mokoto"/>
              </a:rPr>
              <a:t>49</a:t>
            </a:r>
          </a:p>
        </p:txBody>
      </p:sp>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2857769" flipV="1">
            <a:off x="15030290" y="-4338014"/>
            <a:ext cx="6295260" cy="8068603"/>
          </a:xfrm>
          <a:prstGeom prst="rect">
            <a:avLst/>
          </a:prstGeom>
        </p:spPr>
      </p:pic>
      <p:pic>
        <p:nvPicPr>
          <p:cNvPr id="13" name="Picture 13"/>
          <p:cNvPicPr>
            <a:picLocks noChangeAspect="1"/>
          </p:cNvPicPr>
          <p:nvPr/>
        </p:nvPicPr>
        <p:blipFill>
          <a:blip r:embed="rId3">
            <a:alphaModFix amt="50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34735" t="10733" r="29922" b="40600"/>
          <a:stretch>
            <a:fillRect/>
          </a:stretch>
        </p:blipFill>
        <p:spPr>
          <a:xfrm rot="561557" flipH="1">
            <a:off x="-2054537" y="7882480"/>
            <a:ext cx="6166475" cy="426685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Pictures\Pictur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6394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4"/>
          <p:cNvSpPr txBox="1"/>
          <p:nvPr/>
        </p:nvSpPr>
        <p:spPr>
          <a:xfrm>
            <a:off x="1752600" y="1866900"/>
            <a:ext cx="15301883" cy="1654299"/>
          </a:xfrm>
          <a:prstGeom prst="rect">
            <a:avLst/>
          </a:prstGeom>
        </p:spPr>
        <p:txBody>
          <a:bodyPr wrap="square" lIns="0" tIns="0" rIns="0" bIns="0" rtlCol="0" anchor="t">
            <a:spAutoFit/>
          </a:bodyPr>
          <a:lstStyle/>
          <a:p>
            <a:pPr algn="just">
              <a:lnSpc>
                <a:spcPts val="4255"/>
              </a:lnSpc>
            </a:pPr>
            <a:r>
              <a:rPr lang="en-US" sz="3600" b="1" spc="190" dirty="0" err="1">
                <a:latin typeface="Arial" pitchFamily="34" charset="0"/>
                <a:cs typeface="Arial" pitchFamily="34" charset="0"/>
              </a:rPr>
              <a:t>Tiêu</a:t>
            </a:r>
            <a:r>
              <a:rPr lang="en-US" sz="3600" b="1" spc="190" dirty="0">
                <a:latin typeface="Arial" pitchFamily="34" charset="0"/>
                <a:cs typeface="Arial" pitchFamily="34" charset="0"/>
              </a:rPr>
              <a:t> </a:t>
            </a:r>
            <a:r>
              <a:rPr lang="en-US" sz="3600" b="1" spc="190" err="1">
                <a:latin typeface="Arial" pitchFamily="34" charset="0"/>
                <a:cs typeface="Arial" pitchFamily="34" charset="0"/>
              </a:rPr>
              <a:t>chuẩn</a:t>
            </a:r>
            <a:r>
              <a:rPr lang="en-US" sz="3600" b="1" spc="190">
                <a:latin typeface="Arial" pitchFamily="34" charset="0"/>
                <a:cs typeface="Arial" pitchFamily="34" charset="0"/>
              </a:rPr>
              <a:t> </a:t>
            </a:r>
            <a:r>
              <a:rPr lang="en-US" sz="3600" b="1" spc="190" smtClean="0">
                <a:latin typeface="Arial" pitchFamily="34" charset="0"/>
                <a:cs typeface="Arial" pitchFamily="34" charset="0"/>
              </a:rPr>
              <a:t>10: Khả năng tiếp cận và sự công bằng trong tiếp cận cơ hội học tập</a:t>
            </a:r>
            <a:endParaRPr lang="en-US" sz="3600" b="1" spc="190" dirty="0">
              <a:latin typeface="Arial" pitchFamily="34" charset="0"/>
              <a:cs typeface="Arial" pitchFamily="34" charset="0"/>
            </a:endParaRPr>
          </a:p>
          <a:p>
            <a:pPr algn="just">
              <a:lnSpc>
                <a:spcPts val="4255"/>
              </a:lnSpc>
            </a:pPr>
            <a:endParaRPr lang="en-US" sz="3600" b="1" spc="190" dirty="0">
              <a:latin typeface="Arial" pitchFamily="34" charset="0"/>
              <a:cs typeface="Arial" pitchFamily="34" charset="0"/>
            </a:endParaRPr>
          </a:p>
        </p:txBody>
      </p:sp>
      <p:pic>
        <p:nvPicPr>
          <p:cNvPr id="4"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733800" y="4610100"/>
            <a:ext cx="8839200" cy="3733800"/>
          </a:xfrm>
          <a:prstGeom prst="rect">
            <a:avLst/>
          </a:prstGeom>
        </p:spPr>
      </p:pic>
      <p:sp>
        <p:nvSpPr>
          <p:cNvPr id="5" name="TextBox 4"/>
          <p:cNvSpPr txBox="1"/>
          <p:nvPr/>
        </p:nvSpPr>
        <p:spPr>
          <a:xfrm>
            <a:off x="4381500" y="5600700"/>
            <a:ext cx="7543800" cy="1461939"/>
          </a:xfrm>
          <a:prstGeom prst="rect">
            <a:avLst/>
          </a:prstGeom>
        </p:spPr>
        <p:txBody>
          <a:bodyPr wrap="square" lIns="0" tIns="0" rIns="0" bIns="0" rtlCol="0" anchor="t">
            <a:spAutoFit/>
          </a:bodyPr>
          <a:lstStyle>
            <a:defPPr>
              <a:defRPr lang="en-US"/>
            </a:defPPr>
            <a:lvl1pPr algn="just">
              <a:lnSpc>
                <a:spcPts val="3779"/>
              </a:lnSpc>
              <a:defRPr sz="2699" spc="134">
                <a:latin typeface="Arial" panose="020B0604020202020204" pitchFamily="34" charset="0"/>
                <a:cs typeface="Arial" panose="020B0604020202020204" pitchFamily="34" charset="0"/>
              </a:defRPr>
            </a:lvl1pPr>
          </a:lstStyle>
          <a:p>
            <a:r>
              <a:rPr lang="en-US" sz="3900" dirty="0" err="1"/>
              <a:t>Tất</a:t>
            </a:r>
            <a:r>
              <a:rPr lang="en-US" sz="3900" dirty="0"/>
              <a:t> </a:t>
            </a:r>
            <a:r>
              <a:rPr lang="en-US" sz="3900" dirty="0" err="1"/>
              <a:t>cả</a:t>
            </a:r>
            <a:r>
              <a:rPr lang="en-US" sz="3900" dirty="0"/>
              <a:t> </a:t>
            </a:r>
            <a:r>
              <a:rPr lang="en-US" sz="3900" dirty="0" err="1"/>
              <a:t>trẻ</a:t>
            </a:r>
            <a:r>
              <a:rPr lang="en-US" sz="3900" dirty="0"/>
              <a:t> </a:t>
            </a:r>
            <a:r>
              <a:rPr lang="en-US" sz="3900" dirty="0" err="1"/>
              <a:t>em</a:t>
            </a:r>
            <a:r>
              <a:rPr lang="en-US" sz="3900" dirty="0"/>
              <a:t> </a:t>
            </a:r>
            <a:r>
              <a:rPr lang="en-US" sz="3900" dirty="0" err="1"/>
              <a:t>đều</a:t>
            </a:r>
            <a:r>
              <a:rPr lang="en-US" sz="3900" dirty="0"/>
              <a:t> </a:t>
            </a:r>
            <a:r>
              <a:rPr lang="en-US" sz="3900" dirty="0" err="1"/>
              <a:t>có</a:t>
            </a:r>
            <a:r>
              <a:rPr lang="en-US" sz="3900" dirty="0"/>
              <a:t> </a:t>
            </a:r>
            <a:r>
              <a:rPr lang="en-US" sz="3900" dirty="0" err="1"/>
              <a:t>cơ</a:t>
            </a:r>
            <a:r>
              <a:rPr lang="en-US" sz="3900" dirty="0"/>
              <a:t> </a:t>
            </a:r>
            <a:r>
              <a:rPr lang="en-US" sz="3900" dirty="0" err="1"/>
              <a:t>hội</a:t>
            </a:r>
            <a:r>
              <a:rPr lang="en-US" sz="3900" dirty="0"/>
              <a:t> </a:t>
            </a:r>
            <a:r>
              <a:rPr lang="en-US" sz="3900" dirty="0" err="1"/>
              <a:t>tham</a:t>
            </a:r>
            <a:r>
              <a:rPr lang="en-US" sz="3900" dirty="0"/>
              <a:t> </a:t>
            </a:r>
            <a:r>
              <a:rPr lang="en-US" sz="3900" dirty="0" err="1"/>
              <a:t>gia</a:t>
            </a:r>
            <a:r>
              <a:rPr lang="en-US" sz="3900" dirty="0"/>
              <a:t> </a:t>
            </a:r>
            <a:r>
              <a:rPr lang="en-US" sz="3900" dirty="0" err="1"/>
              <a:t>các</a:t>
            </a:r>
            <a:r>
              <a:rPr lang="en-US" sz="3900" dirty="0"/>
              <a:t> </a:t>
            </a:r>
            <a:r>
              <a:rPr lang="en-US" sz="3900" dirty="0" err="1"/>
              <a:t>hoạt</a:t>
            </a:r>
            <a:r>
              <a:rPr lang="en-US" sz="3900" dirty="0"/>
              <a:t> </a:t>
            </a:r>
            <a:r>
              <a:rPr lang="en-US" sz="3900" dirty="0" err="1"/>
              <a:t>động</a:t>
            </a:r>
            <a:r>
              <a:rPr lang="en-US" sz="3900" dirty="0"/>
              <a:t> </a:t>
            </a:r>
            <a:r>
              <a:rPr lang="en-US" sz="3900" dirty="0" err="1"/>
              <a:t>giáo</a:t>
            </a:r>
            <a:r>
              <a:rPr lang="en-US" sz="3900" dirty="0"/>
              <a:t> </a:t>
            </a:r>
            <a:r>
              <a:rPr lang="en-US" sz="3900" dirty="0" err="1"/>
              <a:t>dục</a:t>
            </a:r>
            <a:r>
              <a:rPr lang="en-US" sz="3900" dirty="0"/>
              <a:t> </a:t>
            </a:r>
            <a:r>
              <a:rPr lang="en-US" sz="3900" dirty="0" err="1"/>
              <a:t>một</a:t>
            </a:r>
            <a:r>
              <a:rPr lang="en-US" sz="3900" dirty="0"/>
              <a:t> </a:t>
            </a:r>
            <a:r>
              <a:rPr lang="en-US" sz="3900" dirty="0" err="1"/>
              <a:t>cách</a:t>
            </a:r>
            <a:r>
              <a:rPr lang="en-US" sz="3900" dirty="0"/>
              <a:t> </a:t>
            </a:r>
            <a:r>
              <a:rPr lang="en-US" sz="3900" dirty="0" err="1"/>
              <a:t>bình</a:t>
            </a:r>
            <a:r>
              <a:rPr lang="en-US" sz="3900" dirty="0"/>
              <a:t> </a:t>
            </a:r>
            <a:r>
              <a:rPr lang="en-US" sz="3900" dirty="0" err="1"/>
              <a:t>đẳng</a:t>
            </a:r>
            <a:endParaRPr lang="en-US" sz="3900" dirty="0"/>
          </a:p>
        </p:txBody>
      </p:sp>
      <p:sp>
        <p:nvSpPr>
          <p:cNvPr id="6" name="TextBox 11"/>
          <p:cNvSpPr txBox="1"/>
          <p:nvPr/>
        </p:nvSpPr>
        <p:spPr>
          <a:xfrm>
            <a:off x="8457899" y="4229100"/>
            <a:ext cx="1372202" cy="703141"/>
          </a:xfrm>
          <a:prstGeom prst="rect">
            <a:avLst/>
          </a:prstGeom>
        </p:spPr>
        <p:txBody>
          <a:bodyPr lIns="0" tIns="0" rIns="0" bIns="0" rtlCol="0" anchor="t">
            <a:spAutoFit/>
          </a:bodyPr>
          <a:lstStyle/>
          <a:p>
            <a:pPr algn="ctr">
              <a:lnSpc>
                <a:spcPts val="6045"/>
              </a:lnSpc>
            </a:pPr>
            <a:r>
              <a:rPr lang="en-US" sz="4318" b="1" dirty="0">
                <a:latin typeface="Mokoto"/>
              </a:rPr>
              <a:t>50</a:t>
            </a:r>
          </a:p>
        </p:txBody>
      </p:sp>
    </p:spTree>
    <p:extLst>
      <p:ext uri="{BB962C8B-B14F-4D97-AF65-F5344CB8AC3E}">
        <p14:creationId xmlns:p14="http://schemas.microsoft.com/office/powerpoint/2010/main" val="31080065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1000"/>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r="25969" b="69469"/>
          <a:stretch>
            <a:fillRect/>
          </a:stretch>
        </p:blipFill>
        <p:spPr>
          <a:xfrm>
            <a:off x="11910037" y="0"/>
            <a:ext cx="6377963" cy="2630250"/>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323944" y="-5905500"/>
            <a:ext cx="20069247" cy="9884104"/>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0939088" y="2733242"/>
            <a:ext cx="6739312" cy="3469916"/>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800000">
            <a:off x="114868" y="8282454"/>
            <a:ext cx="20069247" cy="9884104"/>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9703840" y="6465947"/>
            <a:ext cx="6146328" cy="3554353"/>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533649" y="2736192"/>
            <a:ext cx="4134352" cy="3311956"/>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057400" y="6401585"/>
            <a:ext cx="7315200" cy="3618715"/>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33400" y="2709866"/>
            <a:ext cx="5729162" cy="3348034"/>
          </a:xfrm>
          <a:prstGeom prst="rect">
            <a:avLst/>
          </a:prstGeom>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TextBox 10"/>
          <p:cNvSpPr txBox="1"/>
          <p:nvPr/>
        </p:nvSpPr>
        <p:spPr>
          <a:xfrm>
            <a:off x="762000" y="3238703"/>
            <a:ext cx="5257800" cy="2462213"/>
          </a:xfrm>
          <a:prstGeom prst="rect">
            <a:avLst/>
          </a:prstGeom>
        </p:spPr>
        <p:txBody>
          <a:bodyPr wrap="square" lIns="0" tIns="0" rIns="0" bIns="0" rtlCol="0" anchor="t">
            <a:spAutoFit/>
          </a:bodyPr>
          <a:lstStyle/>
          <a:p>
            <a:pPr algn="just">
              <a:lnSpc>
                <a:spcPts val="3220"/>
              </a:lnSpc>
            </a:pPr>
            <a:r>
              <a:rPr lang="en-US" sz="3600" spc="-41" dirty="0" err="1">
                <a:latin typeface="Arial" panose="020B0604020202020204" pitchFamily="34" charset="0"/>
                <a:cs typeface="Arial" panose="020B0604020202020204" pitchFamily="34" charset="0"/>
              </a:rPr>
              <a:t>Có</a:t>
            </a:r>
            <a:r>
              <a:rPr lang="en-US" sz="3600" spc="-41" dirty="0">
                <a:latin typeface="Arial" panose="020B0604020202020204" pitchFamily="34" charset="0"/>
                <a:cs typeface="Arial" panose="020B0604020202020204" pitchFamily="34" charset="0"/>
              </a:rPr>
              <a:t> </a:t>
            </a:r>
            <a:r>
              <a:rPr lang="en-US" sz="3600" spc="-41" dirty="0" err="1">
                <a:latin typeface="Arial" panose="020B0604020202020204" pitchFamily="34" charset="0"/>
                <a:cs typeface="Arial" panose="020B0604020202020204" pitchFamily="34" charset="0"/>
              </a:rPr>
              <a:t>nhóm</a:t>
            </a:r>
            <a:r>
              <a:rPr lang="en-US" sz="3600" spc="-41" dirty="0">
                <a:latin typeface="Arial" panose="020B0604020202020204" pitchFamily="34" charset="0"/>
                <a:cs typeface="Arial" panose="020B0604020202020204" pitchFamily="34" charset="0"/>
              </a:rPr>
              <a:t> cha </a:t>
            </a:r>
            <a:r>
              <a:rPr lang="en-US" sz="3600" spc="-41" dirty="0" err="1">
                <a:latin typeface="Arial" panose="020B0604020202020204" pitchFamily="34" charset="0"/>
                <a:cs typeface="Arial" panose="020B0604020202020204" pitchFamily="34" charset="0"/>
              </a:rPr>
              <a:t>mẹ</a:t>
            </a:r>
            <a:r>
              <a:rPr lang="en-US" sz="3600" spc="-41" dirty="0">
                <a:latin typeface="Arial" panose="020B0604020202020204" pitchFamily="34" charset="0"/>
                <a:cs typeface="Arial" panose="020B0604020202020204" pitchFamily="34" charset="0"/>
              </a:rPr>
              <a:t> </a:t>
            </a:r>
            <a:r>
              <a:rPr lang="en-US" sz="3600" spc="-41" dirty="0" err="1">
                <a:latin typeface="Arial" panose="020B0604020202020204" pitchFamily="34" charset="0"/>
                <a:cs typeface="Arial" panose="020B0604020202020204" pitchFamily="34" charset="0"/>
              </a:rPr>
              <a:t>trẻ</a:t>
            </a:r>
            <a:r>
              <a:rPr lang="en-US" sz="3600" spc="-41" dirty="0">
                <a:latin typeface="Arial" panose="020B0604020202020204" pitchFamily="34" charset="0"/>
                <a:cs typeface="Arial" panose="020B0604020202020204" pitchFamily="34" charset="0"/>
              </a:rPr>
              <a:t> </a:t>
            </a:r>
            <a:r>
              <a:rPr lang="en-US" sz="3600" spc="-41" dirty="0" err="1">
                <a:latin typeface="Arial" panose="020B0604020202020204" pitchFamily="34" charset="0"/>
                <a:cs typeface="Arial" panose="020B0604020202020204" pitchFamily="34" charset="0"/>
              </a:rPr>
              <a:t>khuyết</a:t>
            </a:r>
            <a:r>
              <a:rPr lang="en-US" sz="3600" spc="-41" dirty="0">
                <a:latin typeface="Arial" panose="020B0604020202020204" pitchFamily="34" charset="0"/>
                <a:cs typeface="Arial" panose="020B0604020202020204" pitchFamily="34" charset="0"/>
              </a:rPr>
              <a:t> </a:t>
            </a:r>
            <a:r>
              <a:rPr lang="en-US" sz="3600" spc="-41" dirty="0" err="1">
                <a:latin typeface="Arial" panose="020B0604020202020204" pitchFamily="34" charset="0"/>
                <a:cs typeface="Arial" panose="020B0604020202020204" pitchFamily="34" charset="0"/>
              </a:rPr>
              <a:t>tật</a:t>
            </a:r>
            <a:r>
              <a:rPr lang="en-US" sz="3600" spc="-41" dirty="0">
                <a:latin typeface="Arial" panose="020B0604020202020204" pitchFamily="34" charset="0"/>
                <a:cs typeface="Arial" panose="020B0604020202020204" pitchFamily="34" charset="0"/>
              </a:rPr>
              <a:t>, </a:t>
            </a:r>
            <a:r>
              <a:rPr lang="en-US" sz="3600" spc="-41" dirty="0" err="1">
                <a:latin typeface="Arial" panose="020B0604020202020204" pitchFamily="34" charset="0"/>
                <a:cs typeface="Arial" panose="020B0604020202020204" pitchFamily="34" charset="0"/>
              </a:rPr>
              <a:t>cán</a:t>
            </a:r>
            <a:r>
              <a:rPr lang="en-US" sz="3600" spc="-41" dirty="0">
                <a:latin typeface="Arial" panose="020B0604020202020204" pitchFamily="34" charset="0"/>
                <a:cs typeface="Arial" panose="020B0604020202020204" pitchFamily="34" charset="0"/>
              </a:rPr>
              <a:t> </a:t>
            </a:r>
            <a:r>
              <a:rPr lang="en-US" sz="3600" spc="-41" dirty="0" err="1">
                <a:latin typeface="Arial" panose="020B0604020202020204" pitchFamily="34" charset="0"/>
                <a:cs typeface="Arial" panose="020B0604020202020204" pitchFamily="34" charset="0"/>
              </a:rPr>
              <a:t>bộ</a:t>
            </a:r>
            <a:r>
              <a:rPr lang="en-US" sz="3600" spc="-41" dirty="0">
                <a:latin typeface="Arial" panose="020B0604020202020204" pitchFamily="34" charset="0"/>
                <a:cs typeface="Arial" panose="020B0604020202020204" pitchFamily="34" charset="0"/>
              </a:rPr>
              <a:t> </a:t>
            </a:r>
            <a:r>
              <a:rPr lang="en-US" sz="3600" spc="-41" dirty="0" err="1">
                <a:latin typeface="Arial" panose="020B0604020202020204" pitchFamily="34" charset="0"/>
                <a:cs typeface="Arial" panose="020B0604020202020204" pitchFamily="34" charset="0"/>
              </a:rPr>
              <a:t>chương</a:t>
            </a:r>
            <a:r>
              <a:rPr lang="en-US" sz="3600" spc="-41" dirty="0">
                <a:latin typeface="Arial" panose="020B0604020202020204" pitchFamily="34" charset="0"/>
                <a:cs typeface="Arial" panose="020B0604020202020204" pitchFamily="34" charset="0"/>
              </a:rPr>
              <a:t> </a:t>
            </a:r>
            <a:r>
              <a:rPr lang="en-US" sz="3600" spc="-41" dirty="0" err="1">
                <a:latin typeface="Arial" panose="020B0604020202020204" pitchFamily="34" charset="0"/>
                <a:cs typeface="Arial" panose="020B0604020202020204" pitchFamily="34" charset="0"/>
              </a:rPr>
              <a:t>trình</a:t>
            </a:r>
            <a:r>
              <a:rPr lang="en-US" sz="3600" spc="-41" dirty="0">
                <a:latin typeface="Arial" panose="020B0604020202020204" pitchFamily="34" charset="0"/>
                <a:cs typeface="Arial" panose="020B0604020202020204" pitchFamily="34" charset="0"/>
              </a:rPr>
              <a:t> </a:t>
            </a:r>
            <a:r>
              <a:rPr lang="en-US" sz="3600" spc="-41" dirty="0" err="1">
                <a:latin typeface="Arial" panose="020B0604020202020204" pitchFamily="34" charset="0"/>
                <a:cs typeface="Arial" panose="020B0604020202020204" pitchFamily="34" charset="0"/>
              </a:rPr>
              <a:t>và</a:t>
            </a:r>
            <a:r>
              <a:rPr lang="en-US" sz="3600" spc="-41" dirty="0">
                <a:latin typeface="Arial" panose="020B0604020202020204" pitchFamily="34" charset="0"/>
                <a:cs typeface="Arial" panose="020B0604020202020204" pitchFamily="34" charset="0"/>
              </a:rPr>
              <a:t> / </a:t>
            </a:r>
            <a:r>
              <a:rPr lang="en-US" sz="3600" spc="-41" dirty="0" err="1">
                <a:latin typeface="Arial" panose="020B0604020202020204" pitchFamily="34" charset="0"/>
                <a:cs typeface="Arial" panose="020B0604020202020204" pitchFamily="34" charset="0"/>
              </a:rPr>
              <a:t>hoặc</a:t>
            </a:r>
            <a:r>
              <a:rPr lang="en-US" sz="3600" spc="-41" dirty="0">
                <a:latin typeface="Arial" panose="020B0604020202020204" pitchFamily="34" charset="0"/>
                <a:cs typeface="Arial" panose="020B0604020202020204" pitchFamily="34" charset="0"/>
              </a:rPr>
              <a:t> </a:t>
            </a:r>
            <a:r>
              <a:rPr lang="en-US" sz="3600" spc="-41" dirty="0" err="1">
                <a:latin typeface="Arial" panose="020B0604020202020204" pitchFamily="34" charset="0"/>
                <a:cs typeface="Arial" panose="020B0604020202020204" pitchFamily="34" charset="0"/>
              </a:rPr>
              <a:t>các</a:t>
            </a:r>
            <a:r>
              <a:rPr lang="en-US" sz="3600" spc="-41" dirty="0">
                <a:latin typeface="Arial" panose="020B0604020202020204" pitchFamily="34" charset="0"/>
                <a:cs typeface="Arial" panose="020B0604020202020204" pitchFamily="34" charset="0"/>
              </a:rPr>
              <a:t> </a:t>
            </a:r>
            <a:r>
              <a:rPr lang="en-US" sz="3600" spc="-41" dirty="0" err="1">
                <a:latin typeface="Arial" panose="020B0604020202020204" pitchFamily="34" charset="0"/>
                <a:cs typeface="Arial" panose="020B0604020202020204" pitchFamily="34" charset="0"/>
              </a:rPr>
              <a:t>chuyên</a:t>
            </a:r>
            <a:r>
              <a:rPr lang="en-US" sz="3600" spc="-41" dirty="0">
                <a:latin typeface="Arial" panose="020B0604020202020204" pitchFamily="34" charset="0"/>
                <a:cs typeface="Arial" panose="020B0604020202020204" pitchFamily="34" charset="0"/>
              </a:rPr>
              <a:t> </a:t>
            </a:r>
            <a:r>
              <a:rPr lang="en-US" sz="3600" spc="-41" dirty="0" err="1">
                <a:latin typeface="Arial" panose="020B0604020202020204" pitchFamily="34" charset="0"/>
                <a:cs typeface="Arial" panose="020B0604020202020204" pitchFamily="34" charset="0"/>
              </a:rPr>
              <a:t>gia</a:t>
            </a:r>
            <a:r>
              <a:rPr lang="en-US" sz="3600" spc="-41" dirty="0">
                <a:latin typeface="Arial" panose="020B0604020202020204" pitchFamily="34" charset="0"/>
                <a:cs typeface="Arial" panose="020B0604020202020204" pitchFamily="34" charset="0"/>
              </a:rPr>
              <a:t> </a:t>
            </a:r>
            <a:r>
              <a:rPr lang="en-US" sz="3600" spc="-41" dirty="0" err="1">
                <a:latin typeface="Arial" panose="020B0604020202020204" pitchFamily="34" charset="0"/>
                <a:cs typeface="Arial" panose="020B0604020202020204" pitchFamily="34" charset="0"/>
              </a:rPr>
              <a:t>khác</a:t>
            </a:r>
            <a:r>
              <a:rPr lang="en-US" sz="3600" spc="-41" dirty="0">
                <a:latin typeface="Arial" panose="020B0604020202020204" pitchFamily="34" charset="0"/>
                <a:cs typeface="Arial" panose="020B0604020202020204" pitchFamily="34" charset="0"/>
              </a:rPr>
              <a:t> </a:t>
            </a:r>
            <a:r>
              <a:rPr lang="en-US" sz="3600" spc="-41" dirty="0" err="1">
                <a:latin typeface="Arial" panose="020B0604020202020204" pitchFamily="34" charset="0"/>
                <a:cs typeface="Arial" panose="020B0604020202020204" pitchFamily="34" charset="0"/>
              </a:rPr>
              <a:t>làm</a:t>
            </a:r>
            <a:r>
              <a:rPr lang="en-US" sz="3600" spc="-41" dirty="0">
                <a:latin typeface="Arial" panose="020B0604020202020204" pitchFamily="34" charset="0"/>
                <a:cs typeface="Arial" panose="020B0604020202020204" pitchFamily="34" charset="0"/>
              </a:rPr>
              <a:t> </a:t>
            </a:r>
            <a:r>
              <a:rPr lang="en-US" sz="3600" spc="-41" dirty="0" err="1">
                <a:latin typeface="Arial" panose="020B0604020202020204" pitchFamily="34" charset="0"/>
                <a:cs typeface="Arial" panose="020B0604020202020204" pitchFamily="34" charset="0"/>
              </a:rPr>
              <a:t>việc</a:t>
            </a:r>
            <a:r>
              <a:rPr lang="en-US" sz="3600" spc="-41" dirty="0">
                <a:latin typeface="Arial" panose="020B0604020202020204" pitchFamily="34" charset="0"/>
                <a:cs typeface="Arial" panose="020B0604020202020204" pitchFamily="34" charset="0"/>
              </a:rPr>
              <a:t> </a:t>
            </a:r>
            <a:r>
              <a:rPr lang="en-US" sz="3600" spc="-41" dirty="0" err="1">
                <a:latin typeface="Arial" panose="020B0604020202020204" pitchFamily="34" charset="0"/>
                <a:cs typeface="Arial" panose="020B0604020202020204" pitchFamily="34" charset="0"/>
              </a:rPr>
              <a:t>cùng</a:t>
            </a:r>
            <a:r>
              <a:rPr lang="en-US" sz="3600" spc="-41" dirty="0">
                <a:latin typeface="Arial" panose="020B0604020202020204" pitchFamily="34" charset="0"/>
                <a:cs typeface="Arial" panose="020B0604020202020204" pitchFamily="34" charset="0"/>
              </a:rPr>
              <a:t> </a:t>
            </a:r>
            <a:r>
              <a:rPr lang="en-US" sz="3600" spc="-41" dirty="0" err="1">
                <a:latin typeface="Arial" panose="020B0604020202020204" pitchFamily="34" charset="0"/>
                <a:cs typeface="Arial" panose="020B0604020202020204" pitchFamily="34" charset="0"/>
              </a:rPr>
              <a:t>nhau</a:t>
            </a:r>
            <a:r>
              <a:rPr lang="en-US" sz="3600" spc="-41" dirty="0">
                <a:latin typeface="Arial" panose="020B0604020202020204" pitchFamily="34" charset="0"/>
                <a:cs typeface="Arial" panose="020B0604020202020204" pitchFamily="34" charset="0"/>
              </a:rPr>
              <a:t> </a:t>
            </a:r>
            <a:r>
              <a:rPr lang="en-US" sz="3600" spc="-41" dirty="0" err="1">
                <a:latin typeface="Arial" panose="020B0604020202020204" pitchFamily="34" charset="0"/>
                <a:cs typeface="Arial" panose="020B0604020202020204" pitchFamily="34" charset="0"/>
              </a:rPr>
              <a:t>nhằm</a:t>
            </a:r>
            <a:r>
              <a:rPr lang="en-US" sz="3600" spc="-41" dirty="0">
                <a:latin typeface="Arial" panose="020B0604020202020204" pitchFamily="34" charset="0"/>
                <a:cs typeface="Arial" panose="020B0604020202020204" pitchFamily="34" charset="0"/>
              </a:rPr>
              <a:t> </a:t>
            </a:r>
            <a:r>
              <a:rPr lang="en-US" sz="3600" spc="-41" dirty="0" err="1">
                <a:latin typeface="Arial" panose="020B0604020202020204" pitchFamily="34" charset="0"/>
                <a:cs typeface="Arial" panose="020B0604020202020204" pitchFamily="34" charset="0"/>
              </a:rPr>
              <a:t>đáp</a:t>
            </a:r>
            <a:r>
              <a:rPr lang="en-US" sz="3600" spc="-41" dirty="0">
                <a:latin typeface="Arial" panose="020B0604020202020204" pitchFamily="34" charset="0"/>
                <a:cs typeface="Arial" panose="020B0604020202020204" pitchFamily="34" charset="0"/>
              </a:rPr>
              <a:t> </a:t>
            </a:r>
            <a:r>
              <a:rPr lang="en-US" sz="3600" spc="-41" dirty="0" err="1">
                <a:latin typeface="Arial" panose="020B0604020202020204" pitchFamily="34" charset="0"/>
                <a:cs typeface="Arial" panose="020B0604020202020204" pitchFamily="34" charset="0"/>
              </a:rPr>
              <a:t>ứng</a:t>
            </a:r>
            <a:r>
              <a:rPr lang="en-US" sz="3600" spc="-41" dirty="0">
                <a:latin typeface="Arial" panose="020B0604020202020204" pitchFamily="34" charset="0"/>
                <a:cs typeface="Arial" panose="020B0604020202020204" pitchFamily="34" charset="0"/>
              </a:rPr>
              <a:t> </a:t>
            </a:r>
            <a:r>
              <a:rPr lang="en-US" sz="3600" spc="-41" dirty="0" err="1">
                <a:latin typeface="Arial" panose="020B0604020202020204" pitchFamily="34" charset="0"/>
                <a:cs typeface="Arial" panose="020B0604020202020204" pitchFamily="34" charset="0"/>
              </a:rPr>
              <a:t>nhu</a:t>
            </a:r>
            <a:r>
              <a:rPr lang="en-US" sz="3600" spc="-41" dirty="0">
                <a:latin typeface="Arial" panose="020B0604020202020204" pitchFamily="34" charset="0"/>
                <a:cs typeface="Arial" panose="020B0604020202020204" pitchFamily="34" charset="0"/>
              </a:rPr>
              <a:t> </a:t>
            </a:r>
            <a:r>
              <a:rPr lang="en-US" sz="3600" spc="-41" dirty="0" err="1">
                <a:latin typeface="Arial" panose="020B0604020202020204" pitchFamily="34" charset="0"/>
                <a:cs typeface="Arial" panose="020B0604020202020204" pitchFamily="34" charset="0"/>
              </a:rPr>
              <a:t>cầu</a:t>
            </a:r>
            <a:r>
              <a:rPr lang="en-US" sz="3600" spc="-41" dirty="0">
                <a:latin typeface="Arial" panose="020B0604020202020204" pitchFamily="34" charset="0"/>
                <a:cs typeface="Arial" panose="020B0604020202020204" pitchFamily="34" charset="0"/>
              </a:rPr>
              <a:t> </a:t>
            </a:r>
            <a:r>
              <a:rPr lang="en-US" sz="3600" spc="-41" dirty="0" err="1">
                <a:latin typeface="Arial" panose="020B0604020202020204" pitchFamily="34" charset="0"/>
                <a:cs typeface="Arial" panose="020B0604020202020204" pitchFamily="34" charset="0"/>
              </a:rPr>
              <a:t>cụ</a:t>
            </a:r>
            <a:r>
              <a:rPr lang="en-US" sz="3600" spc="-41" dirty="0">
                <a:latin typeface="Arial" panose="020B0604020202020204" pitchFamily="34" charset="0"/>
                <a:cs typeface="Arial" panose="020B0604020202020204" pitchFamily="34" charset="0"/>
              </a:rPr>
              <a:t> </a:t>
            </a:r>
            <a:r>
              <a:rPr lang="en-US" sz="3600" spc="-41" dirty="0" err="1">
                <a:latin typeface="Arial" panose="020B0604020202020204" pitchFamily="34" charset="0"/>
                <a:cs typeface="Arial" panose="020B0604020202020204" pitchFamily="34" charset="0"/>
              </a:rPr>
              <a:t>thể</a:t>
            </a:r>
            <a:r>
              <a:rPr lang="en-US" sz="3600" spc="-41" dirty="0">
                <a:latin typeface="Arial" panose="020B0604020202020204" pitchFamily="34" charset="0"/>
                <a:cs typeface="Arial" panose="020B0604020202020204" pitchFamily="34" charset="0"/>
              </a:rPr>
              <a:t> </a:t>
            </a:r>
            <a:r>
              <a:rPr lang="en-US" sz="3600" spc="-41" dirty="0" err="1">
                <a:latin typeface="Arial" panose="020B0604020202020204" pitchFamily="34" charset="0"/>
                <a:cs typeface="Arial" panose="020B0604020202020204" pitchFamily="34" charset="0"/>
              </a:rPr>
              <a:t>của</a:t>
            </a:r>
            <a:r>
              <a:rPr lang="en-US" sz="3600" spc="-41" dirty="0">
                <a:latin typeface="Arial" panose="020B0604020202020204" pitchFamily="34" charset="0"/>
                <a:cs typeface="Arial" panose="020B0604020202020204" pitchFamily="34" charset="0"/>
              </a:rPr>
              <a:t> </a:t>
            </a:r>
            <a:r>
              <a:rPr lang="en-US" sz="3600" spc="-41" dirty="0" err="1">
                <a:latin typeface="Arial" panose="020B0604020202020204" pitchFamily="34" charset="0"/>
                <a:cs typeface="Arial" panose="020B0604020202020204" pitchFamily="34" charset="0"/>
              </a:rPr>
              <a:t>trẻ</a:t>
            </a:r>
            <a:r>
              <a:rPr lang="en-US" sz="3600" spc="-41" dirty="0" smtClean="0">
                <a:latin typeface="Arial" panose="020B0604020202020204" pitchFamily="34" charset="0"/>
                <a:cs typeface="Arial" panose="020B0604020202020204" pitchFamily="34" charset="0"/>
              </a:rPr>
              <a:t>.</a:t>
            </a:r>
            <a:endParaRPr lang="en-US" sz="3600" spc="-41" dirty="0">
              <a:latin typeface="Arial" panose="020B0604020202020204" pitchFamily="34" charset="0"/>
              <a:cs typeface="Arial" panose="020B0604020202020204" pitchFamily="34" charset="0"/>
            </a:endParaRPr>
          </a:p>
        </p:txBody>
      </p:sp>
      <p:sp>
        <p:nvSpPr>
          <p:cNvPr id="11" name="TextBox 11"/>
          <p:cNvSpPr txBox="1"/>
          <p:nvPr/>
        </p:nvSpPr>
        <p:spPr>
          <a:xfrm>
            <a:off x="6760149" y="3526960"/>
            <a:ext cx="3543970" cy="2051844"/>
          </a:xfrm>
          <a:prstGeom prst="rect">
            <a:avLst/>
          </a:prstGeom>
        </p:spPr>
        <p:txBody>
          <a:bodyPr wrap="square" lIns="0" tIns="0" rIns="0" bIns="0" rtlCol="0" anchor="t">
            <a:spAutoFit/>
          </a:bodyPr>
          <a:lstStyle>
            <a:defPPr>
              <a:defRPr lang="en-US"/>
            </a:defPPr>
            <a:lvl1pPr algn="just">
              <a:lnSpc>
                <a:spcPts val="3220"/>
              </a:lnSpc>
              <a:defRPr sz="2400" spc="-41">
                <a:latin typeface="Arial" panose="020B0604020202020204" pitchFamily="34" charset="0"/>
                <a:cs typeface="Arial" panose="020B0604020202020204" pitchFamily="34" charset="0"/>
              </a:defRPr>
            </a:lvl1pPr>
          </a:lstStyle>
          <a:p>
            <a:r>
              <a:rPr lang="en-US" sz="3600" dirty="0" err="1" smtClean="0"/>
              <a:t>Chủ</a:t>
            </a:r>
            <a:r>
              <a:rPr lang="en-US" sz="3600" dirty="0" smtClean="0"/>
              <a:t> </a:t>
            </a:r>
            <a:r>
              <a:rPr lang="en-US" sz="3600" dirty="0" err="1" smtClean="0"/>
              <a:t>trì</a:t>
            </a:r>
            <a:r>
              <a:rPr lang="en-US" sz="3600" dirty="0" smtClean="0"/>
              <a:t> </a:t>
            </a:r>
            <a:r>
              <a:rPr lang="en-US" sz="3600" dirty="0" err="1" smtClean="0"/>
              <a:t>và</a:t>
            </a:r>
            <a:r>
              <a:rPr lang="en-US" sz="3600" dirty="0" smtClean="0"/>
              <a:t> </a:t>
            </a:r>
            <a:r>
              <a:rPr lang="en-US" sz="3600" dirty="0" err="1" smtClean="0"/>
              <a:t>triển</a:t>
            </a:r>
            <a:r>
              <a:rPr lang="en-US" sz="3600" dirty="0" smtClean="0"/>
              <a:t> </a:t>
            </a:r>
            <a:r>
              <a:rPr lang="en-US" sz="3600" dirty="0" err="1" smtClean="0"/>
              <a:t>khai</a:t>
            </a:r>
            <a:r>
              <a:rPr lang="en-US" sz="3600" dirty="0" smtClean="0"/>
              <a:t> </a:t>
            </a:r>
            <a:r>
              <a:rPr lang="en-US" sz="3600" dirty="0" err="1" smtClean="0"/>
              <a:t>các</a:t>
            </a:r>
            <a:r>
              <a:rPr lang="en-US" sz="3600" dirty="0" smtClean="0"/>
              <a:t> </a:t>
            </a:r>
            <a:r>
              <a:rPr lang="en-US" sz="3600" dirty="0" err="1" smtClean="0"/>
              <a:t>hoạt</a:t>
            </a:r>
            <a:r>
              <a:rPr lang="en-US" sz="3600" dirty="0" smtClean="0"/>
              <a:t> </a:t>
            </a:r>
            <a:r>
              <a:rPr lang="en-US" sz="3600" dirty="0" err="1" smtClean="0"/>
              <a:t>động</a:t>
            </a:r>
            <a:r>
              <a:rPr lang="en-US" sz="3600" dirty="0" smtClean="0"/>
              <a:t> </a:t>
            </a:r>
            <a:r>
              <a:rPr lang="en-US" sz="3600" dirty="0" err="1" smtClean="0"/>
              <a:t>giáo</a:t>
            </a:r>
            <a:r>
              <a:rPr lang="en-US" sz="3600" dirty="0" smtClean="0"/>
              <a:t> </a:t>
            </a:r>
            <a:r>
              <a:rPr lang="en-US" sz="3600" dirty="0" err="1" smtClean="0"/>
              <a:t>dục</a:t>
            </a:r>
            <a:r>
              <a:rPr lang="en-US" sz="3600" dirty="0" smtClean="0"/>
              <a:t> </a:t>
            </a:r>
            <a:r>
              <a:rPr lang="en-US" sz="3600" dirty="0" err="1" smtClean="0"/>
              <a:t>trẻ</a:t>
            </a:r>
            <a:r>
              <a:rPr lang="en-US" sz="3600" dirty="0" smtClean="0"/>
              <a:t> </a:t>
            </a:r>
            <a:r>
              <a:rPr lang="en-US" sz="3600" dirty="0" err="1" smtClean="0"/>
              <a:t>khuyết</a:t>
            </a:r>
            <a:r>
              <a:rPr lang="en-US" sz="3600" dirty="0" smtClean="0"/>
              <a:t> </a:t>
            </a:r>
            <a:r>
              <a:rPr lang="en-US" sz="3600" dirty="0" err="1" smtClean="0"/>
              <a:t>tật</a:t>
            </a:r>
            <a:r>
              <a:rPr lang="en-US" sz="3600" dirty="0" smtClean="0"/>
              <a:t> </a:t>
            </a:r>
            <a:r>
              <a:rPr lang="en-US" sz="3600" dirty="0" err="1" smtClean="0"/>
              <a:t>tại</a:t>
            </a:r>
            <a:r>
              <a:rPr lang="en-US" sz="3600" dirty="0" smtClean="0"/>
              <a:t> </a:t>
            </a:r>
            <a:r>
              <a:rPr lang="en-US" sz="3600" dirty="0" err="1" smtClean="0"/>
              <a:t>nhà</a:t>
            </a:r>
            <a:r>
              <a:rPr lang="en-US" sz="3600" dirty="0" smtClean="0"/>
              <a:t> </a:t>
            </a:r>
            <a:r>
              <a:rPr lang="en-US" sz="3600" dirty="0" err="1" smtClean="0"/>
              <a:t>trường</a:t>
            </a:r>
            <a:r>
              <a:rPr lang="en-US" sz="3600" dirty="0" smtClean="0"/>
              <a:t>.</a:t>
            </a:r>
            <a:endParaRPr lang="en-US" sz="3600" dirty="0"/>
          </a:p>
        </p:txBody>
      </p:sp>
      <p:sp>
        <p:nvSpPr>
          <p:cNvPr id="12" name="TextBox 12"/>
          <p:cNvSpPr txBox="1"/>
          <p:nvPr/>
        </p:nvSpPr>
        <p:spPr>
          <a:xfrm>
            <a:off x="11201400" y="3086100"/>
            <a:ext cx="6209955" cy="2872581"/>
          </a:xfrm>
          <a:prstGeom prst="rect">
            <a:avLst/>
          </a:prstGeom>
        </p:spPr>
        <p:txBody>
          <a:bodyPr wrap="square" lIns="0" tIns="0" rIns="0" bIns="0" rtlCol="0" anchor="t">
            <a:spAutoFit/>
          </a:bodyPr>
          <a:lstStyle>
            <a:defPPr>
              <a:defRPr lang="en-US"/>
            </a:defPPr>
            <a:lvl1pPr algn="just">
              <a:lnSpc>
                <a:spcPts val="3220"/>
              </a:lnSpc>
              <a:defRPr sz="2400" spc="-41">
                <a:latin typeface="Arial" panose="020B0604020202020204" pitchFamily="34" charset="0"/>
                <a:cs typeface="Arial" panose="020B0604020202020204" pitchFamily="34" charset="0"/>
              </a:defRPr>
            </a:lvl1pPr>
          </a:lstStyle>
          <a:p>
            <a:r>
              <a:rPr lang="en-US" sz="3500" dirty="0" err="1"/>
              <a:t>Các</a:t>
            </a:r>
            <a:r>
              <a:rPr lang="en-US" sz="3500" dirty="0"/>
              <a:t> </a:t>
            </a:r>
            <a:r>
              <a:rPr lang="en-US" sz="3500" dirty="0" err="1"/>
              <a:t>thành</a:t>
            </a:r>
            <a:r>
              <a:rPr lang="en-US" sz="3500" dirty="0"/>
              <a:t> </a:t>
            </a:r>
            <a:r>
              <a:rPr lang="en-US" sz="3500" dirty="0" err="1"/>
              <a:t>viên</a:t>
            </a:r>
            <a:r>
              <a:rPr lang="en-US" sz="3500" dirty="0"/>
              <a:t> </a:t>
            </a:r>
            <a:r>
              <a:rPr lang="en-US" sz="3500" dirty="0" err="1"/>
              <a:t>và</a:t>
            </a:r>
            <a:r>
              <a:rPr lang="en-US" sz="3500" dirty="0"/>
              <a:t> / </a:t>
            </a:r>
            <a:r>
              <a:rPr lang="en-US" sz="3500" dirty="0" err="1"/>
              <a:t>hoặc</a:t>
            </a:r>
            <a:r>
              <a:rPr lang="en-US" sz="3500" dirty="0"/>
              <a:t> </a:t>
            </a:r>
            <a:r>
              <a:rPr lang="en-US" sz="3500" dirty="0" err="1"/>
              <a:t>nhà</a:t>
            </a:r>
            <a:r>
              <a:rPr lang="en-US" sz="3500" dirty="0"/>
              <a:t> </a:t>
            </a:r>
            <a:r>
              <a:rPr lang="en-US" sz="3500" dirty="0" err="1"/>
              <a:t>chuyên</a:t>
            </a:r>
            <a:r>
              <a:rPr lang="en-US" sz="3500" dirty="0"/>
              <a:t> </a:t>
            </a:r>
            <a:r>
              <a:rPr lang="en-US" sz="3500" dirty="0" err="1"/>
              <a:t>môn</a:t>
            </a:r>
            <a:r>
              <a:rPr lang="en-US" sz="3500" dirty="0"/>
              <a:t> </a:t>
            </a:r>
            <a:r>
              <a:rPr lang="en-US" sz="3500" dirty="0" err="1"/>
              <a:t>trong</a:t>
            </a:r>
            <a:r>
              <a:rPr lang="en-US" sz="3500" dirty="0"/>
              <a:t> </a:t>
            </a:r>
            <a:r>
              <a:rPr lang="en-US" sz="3500" dirty="0" err="1"/>
              <a:t>đơn</a:t>
            </a:r>
            <a:r>
              <a:rPr lang="en-US" sz="3500" dirty="0"/>
              <a:t> </a:t>
            </a:r>
            <a:r>
              <a:rPr lang="en-US" sz="3500" dirty="0" err="1"/>
              <a:t>vị</a:t>
            </a:r>
            <a:r>
              <a:rPr lang="en-US" sz="3500" dirty="0"/>
              <a:t> </a:t>
            </a:r>
            <a:r>
              <a:rPr lang="en-US" sz="3500" dirty="0" err="1"/>
              <a:t>thực</a:t>
            </a:r>
            <a:r>
              <a:rPr lang="en-US" sz="3500" dirty="0"/>
              <a:t> </a:t>
            </a:r>
            <a:r>
              <a:rPr lang="en-US" sz="3500" dirty="0" err="1"/>
              <a:t>hiện</a:t>
            </a:r>
            <a:r>
              <a:rPr lang="en-US" sz="3500" dirty="0"/>
              <a:t> </a:t>
            </a:r>
            <a:r>
              <a:rPr lang="en-US" sz="3500" dirty="0" err="1"/>
              <a:t>chương</a:t>
            </a:r>
            <a:r>
              <a:rPr lang="en-US" sz="3500" dirty="0"/>
              <a:t> </a:t>
            </a:r>
            <a:r>
              <a:rPr lang="en-US" sz="3500" dirty="0" err="1"/>
              <a:t>trình</a:t>
            </a:r>
            <a:r>
              <a:rPr lang="en-US" sz="3500" dirty="0"/>
              <a:t> </a:t>
            </a:r>
            <a:r>
              <a:rPr lang="en-US" sz="3500" dirty="0" err="1"/>
              <a:t>giáo</a:t>
            </a:r>
            <a:r>
              <a:rPr lang="en-US" sz="3500" dirty="0"/>
              <a:t> </a:t>
            </a:r>
            <a:r>
              <a:rPr lang="en-US" sz="3500" dirty="0" err="1"/>
              <a:t>dục</a:t>
            </a:r>
            <a:r>
              <a:rPr lang="en-US" sz="3500" dirty="0"/>
              <a:t> </a:t>
            </a:r>
            <a:r>
              <a:rPr lang="en-US" sz="3500" dirty="0" err="1"/>
              <a:t>có</a:t>
            </a:r>
            <a:r>
              <a:rPr lang="en-US" sz="3500" dirty="0"/>
              <a:t> </a:t>
            </a:r>
            <a:r>
              <a:rPr lang="en-US" sz="3500" dirty="0" err="1"/>
              <a:t>khả</a:t>
            </a:r>
            <a:r>
              <a:rPr lang="en-US" sz="3500" dirty="0"/>
              <a:t> </a:t>
            </a:r>
            <a:r>
              <a:rPr lang="en-US" sz="3500" dirty="0" err="1"/>
              <a:t>năng</a:t>
            </a:r>
            <a:r>
              <a:rPr lang="en-US" sz="3500" dirty="0"/>
              <a:t> </a:t>
            </a:r>
            <a:r>
              <a:rPr lang="en-US" sz="3500" dirty="0" err="1"/>
              <a:t>xác</a:t>
            </a:r>
            <a:r>
              <a:rPr lang="en-US" sz="3500" dirty="0"/>
              <a:t> </a:t>
            </a:r>
            <a:r>
              <a:rPr lang="en-US" sz="3500" dirty="0" err="1"/>
              <a:t>định</a:t>
            </a:r>
            <a:r>
              <a:rPr lang="en-US" sz="3500" dirty="0"/>
              <a:t> </a:t>
            </a:r>
            <a:r>
              <a:rPr lang="en-US" sz="3500" dirty="0" err="1"/>
              <a:t>nhu</a:t>
            </a:r>
            <a:r>
              <a:rPr lang="en-US" sz="3500" dirty="0"/>
              <a:t> </a:t>
            </a:r>
            <a:r>
              <a:rPr lang="en-US" sz="3500" dirty="0" err="1"/>
              <a:t>cầu</a:t>
            </a:r>
            <a:r>
              <a:rPr lang="en-US" sz="3500" dirty="0"/>
              <a:t> </a:t>
            </a:r>
            <a:r>
              <a:rPr lang="en-US" sz="3500" dirty="0" err="1"/>
              <a:t>đặc</a:t>
            </a:r>
            <a:r>
              <a:rPr lang="en-US" sz="3500" dirty="0"/>
              <a:t> </a:t>
            </a:r>
            <a:r>
              <a:rPr lang="en-US" sz="3500" dirty="0" err="1"/>
              <a:t>biệt</a:t>
            </a:r>
            <a:r>
              <a:rPr lang="en-US" sz="3500" dirty="0"/>
              <a:t> </a:t>
            </a:r>
            <a:r>
              <a:rPr lang="en-US" sz="3500" dirty="0" err="1"/>
              <a:t>của</a:t>
            </a:r>
            <a:r>
              <a:rPr lang="en-US" sz="3500" dirty="0"/>
              <a:t> </a:t>
            </a:r>
            <a:r>
              <a:rPr lang="en-US" sz="3500" dirty="0" err="1"/>
              <a:t>trẻ</a:t>
            </a:r>
            <a:r>
              <a:rPr lang="en-US" sz="3500" dirty="0"/>
              <a:t> </a:t>
            </a:r>
            <a:r>
              <a:rPr lang="en-US" sz="3500" dirty="0" err="1"/>
              <a:t>hoặc</a:t>
            </a:r>
            <a:r>
              <a:rPr lang="en-US" sz="3500" dirty="0"/>
              <a:t> </a:t>
            </a:r>
            <a:r>
              <a:rPr lang="en-US" sz="3500" dirty="0" err="1"/>
              <a:t>có</a:t>
            </a:r>
            <a:r>
              <a:rPr lang="en-US" sz="3500" dirty="0"/>
              <a:t> </a:t>
            </a:r>
            <a:r>
              <a:rPr lang="en-US" sz="3500" dirty="0" err="1"/>
              <a:t>nhà</a:t>
            </a:r>
            <a:r>
              <a:rPr lang="en-US" sz="3500" dirty="0"/>
              <a:t> </a:t>
            </a:r>
            <a:r>
              <a:rPr lang="en-US" sz="3500" dirty="0" err="1"/>
              <a:t>chuyên</a:t>
            </a:r>
            <a:r>
              <a:rPr lang="en-US" sz="3500" dirty="0"/>
              <a:t> </a:t>
            </a:r>
            <a:r>
              <a:rPr lang="en-US" sz="3500" dirty="0" err="1"/>
              <a:t>môn</a:t>
            </a:r>
            <a:r>
              <a:rPr lang="en-US" sz="3500" dirty="0"/>
              <a:t> </a:t>
            </a:r>
            <a:r>
              <a:rPr lang="en-US" sz="3500" dirty="0" err="1"/>
              <a:t>đáp</a:t>
            </a:r>
            <a:r>
              <a:rPr lang="en-US" sz="3500" dirty="0"/>
              <a:t> </a:t>
            </a:r>
            <a:r>
              <a:rPr lang="en-US" sz="3500" dirty="0" err="1"/>
              <a:t>ứng</a:t>
            </a:r>
            <a:r>
              <a:rPr lang="en-US" sz="3500" dirty="0"/>
              <a:t> </a:t>
            </a:r>
            <a:r>
              <a:rPr lang="en-US" sz="3500" dirty="0" err="1"/>
              <a:t>được</a:t>
            </a:r>
            <a:r>
              <a:rPr lang="en-US" sz="3500" dirty="0"/>
              <a:t> </a:t>
            </a:r>
            <a:r>
              <a:rPr lang="en-US" sz="3500" dirty="0" err="1"/>
              <a:t>yêu</a:t>
            </a:r>
            <a:r>
              <a:rPr lang="en-US" sz="3500" dirty="0"/>
              <a:t> </a:t>
            </a:r>
            <a:r>
              <a:rPr lang="en-US" sz="3500" dirty="0" err="1"/>
              <a:t>cầu</a:t>
            </a:r>
            <a:r>
              <a:rPr lang="en-US" sz="3500" dirty="0"/>
              <a:t> </a:t>
            </a:r>
            <a:r>
              <a:rPr lang="en-US" sz="3500" dirty="0" err="1"/>
              <a:t>về</a:t>
            </a:r>
            <a:r>
              <a:rPr lang="en-US" sz="3500" dirty="0"/>
              <a:t> </a:t>
            </a:r>
            <a:r>
              <a:rPr lang="en-US" sz="3500" dirty="0" err="1"/>
              <a:t>kĩ</a:t>
            </a:r>
            <a:r>
              <a:rPr lang="en-US" sz="3500" dirty="0"/>
              <a:t> </a:t>
            </a:r>
            <a:r>
              <a:rPr lang="en-US" sz="3500" dirty="0" err="1"/>
              <a:t>năng</a:t>
            </a:r>
            <a:r>
              <a:rPr lang="en-US" sz="3500" dirty="0"/>
              <a:t> </a:t>
            </a:r>
            <a:r>
              <a:rPr lang="en-US" sz="3500" dirty="0" err="1"/>
              <a:t>trên</a:t>
            </a:r>
            <a:r>
              <a:rPr lang="en-US" sz="3500" dirty="0"/>
              <a:t>.</a:t>
            </a:r>
          </a:p>
        </p:txBody>
      </p:sp>
      <p:sp>
        <p:nvSpPr>
          <p:cNvPr id="13" name="TextBox 13"/>
          <p:cNvSpPr txBox="1"/>
          <p:nvPr/>
        </p:nvSpPr>
        <p:spPr>
          <a:xfrm>
            <a:off x="2362200" y="6964680"/>
            <a:ext cx="6553200" cy="2872581"/>
          </a:xfrm>
          <a:prstGeom prst="rect">
            <a:avLst/>
          </a:prstGeom>
        </p:spPr>
        <p:txBody>
          <a:bodyPr wrap="square" lIns="0" tIns="0" rIns="0" bIns="0" rtlCol="0" anchor="t">
            <a:spAutoFit/>
          </a:bodyPr>
          <a:lstStyle>
            <a:defPPr>
              <a:defRPr lang="en-US"/>
            </a:defPPr>
            <a:lvl1pPr algn="just">
              <a:lnSpc>
                <a:spcPts val="3220"/>
              </a:lnSpc>
              <a:defRPr sz="2400" spc="-41">
                <a:latin typeface="Arial" panose="020B0604020202020204" pitchFamily="34" charset="0"/>
                <a:cs typeface="Arial" panose="020B0604020202020204" pitchFamily="34" charset="0"/>
              </a:defRPr>
            </a:lvl1pPr>
          </a:lstStyle>
          <a:p>
            <a:r>
              <a:rPr lang="en-US" sz="3600" dirty="0"/>
              <a:t>GV </a:t>
            </a:r>
            <a:r>
              <a:rPr lang="en-US" sz="3600" dirty="0" err="1"/>
              <a:t>phối</a:t>
            </a:r>
            <a:r>
              <a:rPr lang="en-US" sz="3600" dirty="0"/>
              <a:t> </a:t>
            </a:r>
            <a:r>
              <a:rPr lang="en-US" sz="3600" dirty="0" err="1"/>
              <a:t>hợp</a:t>
            </a:r>
            <a:r>
              <a:rPr lang="en-US" sz="3600" dirty="0"/>
              <a:t> </a:t>
            </a:r>
            <a:r>
              <a:rPr lang="en-US" sz="3600" dirty="0" err="1"/>
              <a:t>với</a:t>
            </a:r>
            <a:r>
              <a:rPr lang="en-US" sz="3600" dirty="0"/>
              <a:t> NV </a:t>
            </a:r>
            <a:r>
              <a:rPr lang="en-US" sz="3600" dirty="0" err="1"/>
              <a:t>hỗ</a:t>
            </a:r>
            <a:r>
              <a:rPr lang="en-US" sz="3600" dirty="0"/>
              <a:t> </a:t>
            </a:r>
            <a:r>
              <a:rPr lang="en-US" sz="3600" dirty="0" err="1"/>
              <a:t>trợ</a:t>
            </a:r>
            <a:r>
              <a:rPr lang="en-US" sz="3600" dirty="0"/>
              <a:t>, </a:t>
            </a:r>
            <a:r>
              <a:rPr lang="en-US" sz="3600" dirty="0" err="1"/>
              <a:t>các</a:t>
            </a:r>
            <a:r>
              <a:rPr lang="en-US" sz="3600" dirty="0"/>
              <a:t> </a:t>
            </a:r>
            <a:r>
              <a:rPr lang="en-US" sz="3600" dirty="0" err="1"/>
              <a:t>nhà</a:t>
            </a:r>
            <a:r>
              <a:rPr lang="en-US" sz="3600" dirty="0"/>
              <a:t> </a:t>
            </a:r>
            <a:r>
              <a:rPr lang="en-US" sz="3600" dirty="0" err="1"/>
              <a:t>chuyên</a:t>
            </a:r>
            <a:r>
              <a:rPr lang="en-US" sz="3600" dirty="0"/>
              <a:t> </a:t>
            </a:r>
            <a:r>
              <a:rPr lang="en-US" sz="3600" dirty="0" err="1"/>
              <a:t>môn</a:t>
            </a:r>
            <a:r>
              <a:rPr lang="en-US" sz="3600" dirty="0"/>
              <a:t> </a:t>
            </a:r>
            <a:r>
              <a:rPr lang="en-US" sz="3600" dirty="0" err="1"/>
              <a:t>có</a:t>
            </a:r>
            <a:r>
              <a:rPr lang="en-US" sz="3600" dirty="0"/>
              <a:t> </a:t>
            </a:r>
            <a:r>
              <a:rPr lang="en-US" sz="3600" dirty="0" err="1"/>
              <a:t>kế</a:t>
            </a:r>
            <a:r>
              <a:rPr lang="en-US" sz="3600" dirty="0"/>
              <a:t> </a:t>
            </a:r>
            <a:r>
              <a:rPr lang="en-US" sz="3600" dirty="0" err="1"/>
              <a:t>hoạch</a:t>
            </a:r>
            <a:r>
              <a:rPr lang="en-US" sz="3600" dirty="0"/>
              <a:t> </a:t>
            </a:r>
            <a:r>
              <a:rPr lang="en-US" sz="3600" dirty="0" err="1"/>
              <a:t>giáo</a:t>
            </a:r>
            <a:r>
              <a:rPr lang="en-US" sz="3600" dirty="0"/>
              <a:t> </a:t>
            </a:r>
            <a:r>
              <a:rPr lang="en-US" sz="3600" dirty="0" err="1"/>
              <a:t>dục</a:t>
            </a:r>
            <a:r>
              <a:rPr lang="en-US" sz="3600" dirty="0"/>
              <a:t> </a:t>
            </a:r>
            <a:r>
              <a:rPr lang="en-US" sz="3600" dirty="0" err="1"/>
              <a:t>dựa</a:t>
            </a:r>
            <a:r>
              <a:rPr lang="en-US" sz="3600" dirty="0"/>
              <a:t> </a:t>
            </a:r>
            <a:r>
              <a:rPr lang="en-US" sz="3600" dirty="0" err="1"/>
              <a:t>theo</a:t>
            </a:r>
            <a:r>
              <a:rPr lang="en-US" sz="3600" dirty="0"/>
              <a:t> </a:t>
            </a:r>
            <a:r>
              <a:rPr lang="en-US" sz="3600" dirty="0" err="1"/>
              <a:t>cá</a:t>
            </a:r>
            <a:r>
              <a:rPr lang="en-US" sz="3600" dirty="0"/>
              <a:t> </a:t>
            </a:r>
            <a:r>
              <a:rPr lang="en-US" sz="3600" dirty="0" err="1"/>
              <a:t>nhân</a:t>
            </a:r>
            <a:r>
              <a:rPr lang="en-US" sz="3600" dirty="0"/>
              <a:t> </a:t>
            </a:r>
            <a:r>
              <a:rPr lang="en-US" sz="3600" dirty="0" err="1"/>
              <a:t>từng</a:t>
            </a:r>
            <a:r>
              <a:rPr lang="en-US" sz="3600" dirty="0"/>
              <a:t> </a:t>
            </a:r>
            <a:r>
              <a:rPr lang="en-US" sz="3600" dirty="0" err="1"/>
              <a:t>trẻ</a:t>
            </a:r>
            <a:r>
              <a:rPr lang="en-US" sz="3600" dirty="0"/>
              <a:t>, </a:t>
            </a:r>
            <a:r>
              <a:rPr lang="en-US" sz="3600" dirty="0" err="1"/>
              <a:t>thích</a:t>
            </a:r>
            <a:r>
              <a:rPr lang="en-US" sz="3600" dirty="0"/>
              <a:t> </a:t>
            </a:r>
            <a:r>
              <a:rPr lang="en-US" sz="3600" dirty="0" err="1"/>
              <a:t>ứng</a:t>
            </a:r>
            <a:r>
              <a:rPr lang="en-US" sz="3600" dirty="0"/>
              <a:t> </a:t>
            </a:r>
            <a:r>
              <a:rPr lang="en-US" sz="3600" dirty="0" err="1"/>
              <a:t>và</a:t>
            </a:r>
            <a:r>
              <a:rPr lang="en-US" sz="3600" dirty="0"/>
              <a:t> </a:t>
            </a:r>
            <a:r>
              <a:rPr lang="en-US" sz="3600" dirty="0" err="1"/>
              <a:t>điều</a:t>
            </a:r>
            <a:r>
              <a:rPr lang="en-US" sz="3600" dirty="0"/>
              <a:t> </a:t>
            </a:r>
            <a:r>
              <a:rPr lang="en-US" sz="3600" dirty="0" err="1"/>
              <a:t>chỉnh</a:t>
            </a:r>
            <a:r>
              <a:rPr lang="en-US" sz="3600" dirty="0"/>
              <a:t> </a:t>
            </a:r>
            <a:r>
              <a:rPr lang="en-US" sz="3600" dirty="0" err="1"/>
              <a:t>để</a:t>
            </a:r>
            <a:r>
              <a:rPr lang="en-US" sz="3600" dirty="0"/>
              <a:t> </a:t>
            </a:r>
            <a:r>
              <a:rPr lang="en-US" sz="3600" dirty="0" err="1"/>
              <a:t>đáp</a:t>
            </a:r>
            <a:r>
              <a:rPr lang="en-US" sz="3600" dirty="0"/>
              <a:t> </a:t>
            </a:r>
            <a:r>
              <a:rPr lang="en-US" sz="3600" dirty="0" err="1"/>
              <a:t>ứng</a:t>
            </a:r>
            <a:r>
              <a:rPr lang="en-US" sz="3600" dirty="0"/>
              <a:t> </a:t>
            </a:r>
            <a:r>
              <a:rPr lang="en-US" sz="3600" dirty="0" err="1"/>
              <a:t>các</a:t>
            </a:r>
            <a:r>
              <a:rPr lang="en-US" sz="3600" dirty="0"/>
              <a:t> </a:t>
            </a:r>
            <a:r>
              <a:rPr lang="en-US" sz="3600" dirty="0" err="1"/>
              <a:t>nhu</a:t>
            </a:r>
            <a:r>
              <a:rPr lang="en-US" sz="3600" dirty="0"/>
              <a:t> </a:t>
            </a:r>
            <a:r>
              <a:rPr lang="en-US" sz="3600" dirty="0" err="1"/>
              <a:t>cầu</a:t>
            </a:r>
            <a:r>
              <a:rPr lang="en-US" sz="3600" dirty="0"/>
              <a:t> </a:t>
            </a:r>
            <a:r>
              <a:rPr lang="en-US" sz="3600" dirty="0" err="1"/>
              <a:t>chăm</a:t>
            </a:r>
            <a:r>
              <a:rPr lang="en-US" sz="3600" dirty="0"/>
              <a:t> </a:t>
            </a:r>
            <a:r>
              <a:rPr lang="en-US" sz="3600" dirty="0" err="1"/>
              <a:t>sóc</a:t>
            </a:r>
            <a:r>
              <a:rPr lang="en-US" sz="3600" dirty="0"/>
              <a:t>, </a:t>
            </a:r>
            <a:r>
              <a:rPr lang="en-US" sz="3600" dirty="0" err="1"/>
              <a:t>giáo</a:t>
            </a:r>
            <a:r>
              <a:rPr lang="en-US" sz="3600" dirty="0"/>
              <a:t> </a:t>
            </a:r>
            <a:r>
              <a:rPr lang="en-US" sz="3600" dirty="0" err="1"/>
              <a:t>dục</a:t>
            </a:r>
            <a:r>
              <a:rPr lang="en-US" sz="3600" dirty="0"/>
              <a:t> </a:t>
            </a:r>
            <a:r>
              <a:rPr lang="en-US" sz="3600" dirty="0" err="1"/>
              <a:t>riêng</a:t>
            </a:r>
            <a:r>
              <a:rPr lang="en-US" sz="3600" dirty="0"/>
              <a:t> </a:t>
            </a:r>
            <a:r>
              <a:rPr lang="en-US" sz="3600" dirty="0" err="1"/>
              <a:t>của</a:t>
            </a:r>
            <a:r>
              <a:rPr lang="en-US" sz="3600" dirty="0"/>
              <a:t> </a:t>
            </a:r>
            <a:r>
              <a:rPr lang="en-US" sz="3600" dirty="0" err="1"/>
              <a:t>những</a:t>
            </a:r>
            <a:r>
              <a:rPr lang="en-US" sz="3600" dirty="0"/>
              <a:t> </a:t>
            </a:r>
            <a:r>
              <a:rPr lang="en-US" sz="3600" dirty="0" err="1"/>
              <a:t>trẻ</a:t>
            </a:r>
            <a:r>
              <a:rPr lang="en-US" sz="3600" dirty="0"/>
              <a:t> </a:t>
            </a:r>
            <a:r>
              <a:rPr lang="en-US" sz="3600" dirty="0" err="1"/>
              <a:t>có</a:t>
            </a:r>
            <a:r>
              <a:rPr lang="en-US" sz="3600" dirty="0"/>
              <a:t> </a:t>
            </a:r>
            <a:r>
              <a:rPr lang="en-US" sz="3600" dirty="0" err="1"/>
              <a:t>nhu</a:t>
            </a:r>
            <a:r>
              <a:rPr lang="en-US" sz="3600" dirty="0"/>
              <a:t> </a:t>
            </a:r>
            <a:r>
              <a:rPr lang="en-US" sz="3600" dirty="0" err="1"/>
              <a:t>cầu</a:t>
            </a:r>
            <a:r>
              <a:rPr lang="en-US" sz="3600" dirty="0"/>
              <a:t> </a:t>
            </a:r>
            <a:r>
              <a:rPr lang="en-US" sz="3600" dirty="0" err="1"/>
              <a:t>đặc</a:t>
            </a:r>
            <a:r>
              <a:rPr lang="en-US" sz="3600" dirty="0"/>
              <a:t> </a:t>
            </a:r>
            <a:r>
              <a:rPr lang="en-US" sz="3600" dirty="0" err="1"/>
              <a:t>biệt</a:t>
            </a:r>
            <a:r>
              <a:rPr lang="en-US" sz="3600" dirty="0"/>
              <a:t>.</a:t>
            </a:r>
          </a:p>
        </p:txBody>
      </p:sp>
      <p:sp>
        <p:nvSpPr>
          <p:cNvPr id="14" name="TextBox 14"/>
          <p:cNvSpPr txBox="1"/>
          <p:nvPr/>
        </p:nvSpPr>
        <p:spPr>
          <a:xfrm>
            <a:off x="10149492" y="7008302"/>
            <a:ext cx="5090508" cy="2051844"/>
          </a:xfrm>
          <a:prstGeom prst="rect">
            <a:avLst/>
          </a:prstGeom>
        </p:spPr>
        <p:txBody>
          <a:bodyPr wrap="square" lIns="0" tIns="0" rIns="0" bIns="0" rtlCol="0" anchor="t">
            <a:spAutoFit/>
          </a:bodyPr>
          <a:lstStyle>
            <a:defPPr>
              <a:defRPr lang="en-US"/>
            </a:defPPr>
            <a:lvl1pPr algn="just">
              <a:lnSpc>
                <a:spcPts val="3220"/>
              </a:lnSpc>
              <a:defRPr sz="2400" spc="-41">
                <a:latin typeface="Arial" panose="020B0604020202020204" pitchFamily="34" charset="0"/>
                <a:cs typeface="Arial" panose="020B0604020202020204" pitchFamily="34" charset="0"/>
              </a:defRPr>
            </a:lvl1pPr>
          </a:lstStyle>
          <a:p>
            <a:r>
              <a:rPr lang="en-US" sz="3600" dirty="0" err="1"/>
              <a:t>Thông</a:t>
            </a:r>
            <a:r>
              <a:rPr lang="en-US" sz="3600" dirty="0"/>
              <a:t> tin </a:t>
            </a:r>
            <a:r>
              <a:rPr lang="en-US" sz="3600" dirty="0" err="1"/>
              <a:t>chương</a:t>
            </a:r>
            <a:r>
              <a:rPr lang="en-US" sz="3600" dirty="0"/>
              <a:t> </a:t>
            </a:r>
            <a:r>
              <a:rPr lang="en-US" sz="3600" dirty="0" err="1"/>
              <a:t>trình</a:t>
            </a:r>
            <a:r>
              <a:rPr lang="en-US" sz="3600" dirty="0"/>
              <a:t> </a:t>
            </a:r>
            <a:r>
              <a:rPr lang="en-US" sz="3600" dirty="0" err="1"/>
              <a:t>được</a:t>
            </a:r>
            <a:r>
              <a:rPr lang="en-US" sz="3600" dirty="0"/>
              <a:t> </a:t>
            </a:r>
            <a:r>
              <a:rPr lang="en-US" sz="3600" dirty="0" err="1"/>
              <a:t>trao</a:t>
            </a:r>
            <a:r>
              <a:rPr lang="en-US" sz="3600" dirty="0"/>
              <a:t> </a:t>
            </a:r>
            <a:r>
              <a:rPr lang="en-US" sz="3600" dirty="0" err="1"/>
              <a:t>đổi</a:t>
            </a:r>
            <a:r>
              <a:rPr lang="en-US" sz="3600" dirty="0"/>
              <a:t> </a:t>
            </a:r>
            <a:r>
              <a:rPr lang="en-US" sz="3600" dirty="0" err="1"/>
              <a:t>với</a:t>
            </a:r>
            <a:r>
              <a:rPr lang="en-US" sz="3600" dirty="0"/>
              <a:t> cha </a:t>
            </a:r>
            <a:r>
              <a:rPr lang="en-US" sz="3600" dirty="0" err="1"/>
              <a:t>mẹ</a:t>
            </a:r>
            <a:r>
              <a:rPr lang="en-US" sz="3600" dirty="0"/>
              <a:t>/</a:t>
            </a:r>
            <a:r>
              <a:rPr lang="en-US" sz="3600" dirty="0" err="1"/>
              <a:t>người</a:t>
            </a:r>
            <a:r>
              <a:rPr lang="en-US" sz="3600" dirty="0"/>
              <a:t> </a:t>
            </a:r>
            <a:r>
              <a:rPr lang="en-US" sz="3600" dirty="0" err="1"/>
              <a:t>giám</a:t>
            </a:r>
            <a:r>
              <a:rPr lang="en-US" sz="3600" dirty="0"/>
              <a:t> </a:t>
            </a:r>
            <a:r>
              <a:rPr lang="en-US" sz="3600" dirty="0" err="1"/>
              <a:t>sát</a:t>
            </a:r>
            <a:r>
              <a:rPr lang="en-US" sz="3600" dirty="0"/>
              <a:t> </a:t>
            </a:r>
            <a:r>
              <a:rPr lang="en-US" sz="3600" dirty="0" err="1"/>
              <a:t>trẻ</a:t>
            </a:r>
            <a:r>
              <a:rPr lang="en-US" sz="3600" dirty="0"/>
              <a:t>, </a:t>
            </a:r>
            <a:r>
              <a:rPr lang="en-US" sz="3600" dirty="0" err="1"/>
              <a:t>gia</a:t>
            </a:r>
            <a:r>
              <a:rPr lang="en-US" sz="3600" dirty="0"/>
              <a:t> </a:t>
            </a:r>
            <a:r>
              <a:rPr lang="en-US" sz="3600" dirty="0" err="1"/>
              <a:t>đình</a:t>
            </a:r>
            <a:r>
              <a:rPr lang="en-US" sz="3600" dirty="0"/>
              <a:t> </a:t>
            </a:r>
            <a:r>
              <a:rPr lang="en-US" sz="3600" dirty="0" err="1"/>
              <a:t>và</a:t>
            </a:r>
            <a:r>
              <a:rPr lang="en-US" sz="3600" dirty="0"/>
              <a:t> </a:t>
            </a:r>
            <a:r>
              <a:rPr lang="en-US" sz="3600" dirty="0" err="1"/>
              <a:t>các</a:t>
            </a:r>
            <a:r>
              <a:rPr lang="en-US" sz="3600" dirty="0"/>
              <a:t> </a:t>
            </a:r>
            <a:r>
              <a:rPr lang="en-US" sz="3600" dirty="0" err="1"/>
              <a:t>nhóm</a:t>
            </a:r>
            <a:r>
              <a:rPr lang="en-US" sz="3600" dirty="0"/>
              <a:t> </a:t>
            </a:r>
            <a:r>
              <a:rPr lang="en-US" sz="3600" dirty="0" err="1"/>
              <a:t>trong</a:t>
            </a:r>
            <a:r>
              <a:rPr lang="en-US" sz="3600" dirty="0"/>
              <a:t> </a:t>
            </a:r>
            <a:r>
              <a:rPr lang="en-US" sz="3600" dirty="0" err="1"/>
              <a:t>cộng</a:t>
            </a:r>
            <a:r>
              <a:rPr lang="en-US" sz="3600" dirty="0"/>
              <a:t> </a:t>
            </a:r>
            <a:r>
              <a:rPr lang="en-US" sz="3600" dirty="0" err="1"/>
              <a:t>đồng</a:t>
            </a:r>
            <a:r>
              <a:rPr lang="en-US" sz="3600" dirty="0"/>
              <a:t>.</a:t>
            </a:r>
          </a:p>
        </p:txBody>
      </p:sp>
      <p:sp>
        <p:nvSpPr>
          <p:cNvPr id="15" name="TextBox 15"/>
          <p:cNvSpPr txBox="1"/>
          <p:nvPr/>
        </p:nvSpPr>
        <p:spPr>
          <a:xfrm>
            <a:off x="8610600" y="2483666"/>
            <a:ext cx="977902" cy="537904"/>
          </a:xfrm>
          <a:prstGeom prst="rect">
            <a:avLst/>
          </a:prstGeom>
        </p:spPr>
        <p:txBody>
          <a:bodyPr lIns="0" tIns="0" rIns="0" bIns="0" rtlCol="0" anchor="t">
            <a:spAutoFit/>
          </a:bodyPr>
          <a:lstStyle/>
          <a:p>
            <a:pPr algn="ctr">
              <a:lnSpc>
                <a:spcPts val="4480"/>
              </a:lnSpc>
            </a:pPr>
            <a:r>
              <a:rPr lang="en-US" sz="3600" b="1" dirty="0">
                <a:latin typeface="Mokoto"/>
              </a:rPr>
              <a:t>52</a:t>
            </a:r>
          </a:p>
        </p:txBody>
      </p:sp>
      <p:sp>
        <p:nvSpPr>
          <p:cNvPr id="16" name="TextBox 16"/>
          <p:cNvSpPr txBox="1"/>
          <p:nvPr/>
        </p:nvSpPr>
        <p:spPr>
          <a:xfrm>
            <a:off x="14600988" y="2541504"/>
            <a:ext cx="916852" cy="537904"/>
          </a:xfrm>
          <a:prstGeom prst="rect">
            <a:avLst/>
          </a:prstGeom>
        </p:spPr>
        <p:txBody>
          <a:bodyPr lIns="0" tIns="0" rIns="0" bIns="0" rtlCol="0" anchor="t">
            <a:spAutoFit/>
          </a:bodyPr>
          <a:lstStyle/>
          <a:p>
            <a:pPr algn="ctr">
              <a:lnSpc>
                <a:spcPts val="4480"/>
              </a:lnSpc>
            </a:pPr>
            <a:r>
              <a:rPr lang="en-US" sz="3600" b="1" dirty="0">
                <a:latin typeface="Mokoto"/>
              </a:rPr>
              <a:t>53</a:t>
            </a:r>
          </a:p>
        </p:txBody>
      </p:sp>
      <p:sp>
        <p:nvSpPr>
          <p:cNvPr id="17" name="TextBox 17"/>
          <p:cNvSpPr txBox="1"/>
          <p:nvPr/>
        </p:nvSpPr>
        <p:spPr>
          <a:xfrm>
            <a:off x="6019800" y="6203157"/>
            <a:ext cx="1069478" cy="537904"/>
          </a:xfrm>
          <a:prstGeom prst="rect">
            <a:avLst/>
          </a:prstGeom>
        </p:spPr>
        <p:txBody>
          <a:bodyPr lIns="0" tIns="0" rIns="0" bIns="0" rtlCol="0" anchor="t">
            <a:spAutoFit/>
          </a:bodyPr>
          <a:lstStyle/>
          <a:p>
            <a:pPr algn="ctr">
              <a:lnSpc>
                <a:spcPts val="4480"/>
              </a:lnSpc>
            </a:pPr>
            <a:r>
              <a:rPr lang="en-US" sz="3600" b="1" dirty="0">
                <a:latin typeface="Mokoto"/>
              </a:rPr>
              <a:t>54</a:t>
            </a:r>
          </a:p>
        </p:txBody>
      </p:sp>
      <p:sp>
        <p:nvSpPr>
          <p:cNvPr id="18" name="TextBox 18"/>
          <p:cNvSpPr txBox="1"/>
          <p:nvPr/>
        </p:nvSpPr>
        <p:spPr>
          <a:xfrm>
            <a:off x="12954000" y="6306150"/>
            <a:ext cx="1161054" cy="537904"/>
          </a:xfrm>
          <a:prstGeom prst="rect">
            <a:avLst/>
          </a:prstGeom>
        </p:spPr>
        <p:txBody>
          <a:bodyPr lIns="0" tIns="0" rIns="0" bIns="0" rtlCol="0" anchor="t">
            <a:spAutoFit/>
          </a:bodyPr>
          <a:lstStyle/>
          <a:p>
            <a:pPr algn="ctr">
              <a:lnSpc>
                <a:spcPts val="4480"/>
              </a:lnSpc>
            </a:pPr>
            <a:r>
              <a:rPr lang="en-US" sz="3600" b="1" dirty="0">
                <a:latin typeface="Mokoto"/>
              </a:rPr>
              <a:t>55</a:t>
            </a:r>
          </a:p>
        </p:txBody>
      </p:sp>
      <p:sp>
        <p:nvSpPr>
          <p:cNvPr id="19" name="TextBox 19"/>
          <p:cNvSpPr txBox="1"/>
          <p:nvPr/>
        </p:nvSpPr>
        <p:spPr>
          <a:xfrm>
            <a:off x="1422268" y="322509"/>
            <a:ext cx="15484744" cy="649537"/>
          </a:xfrm>
          <a:prstGeom prst="rect">
            <a:avLst/>
          </a:prstGeom>
        </p:spPr>
        <p:txBody>
          <a:bodyPr wrap="square" lIns="0" tIns="0" rIns="0" bIns="0" rtlCol="0" anchor="t">
            <a:spAutoFit/>
          </a:bodyPr>
          <a:lstStyle/>
          <a:p>
            <a:pPr algn="just">
              <a:lnSpc>
                <a:spcPts val="5610"/>
              </a:lnSpc>
            </a:pPr>
            <a:r>
              <a:rPr lang="en-US" sz="3800" b="1" spc="210" dirty="0">
                <a:solidFill>
                  <a:srgbClr val="7030A0"/>
                </a:solidFill>
                <a:latin typeface="Arial" pitchFamily="34" charset="0"/>
                <a:cs typeface="Arial" pitchFamily="34" charset="0"/>
              </a:rPr>
              <a:t>1.5. </a:t>
            </a:r>
            <a:r>
              <a:rPr lang="en-US" sz="3800" b="1" spc="210" dirty="0" err="1">
                <a:solidFill>
                  <a:srgbClr val="7030A0"/>
                </a:solidFill>
                <a:latin typeface="Arial" pitchFamily="34" charset="0"/>
                <a:cs typeface="Arial" pitchFamily="34" charset="0"/>
              </a:rPr>
              <a:t>Giáo</a:t>
            </a:r>
            <a:r>
              <a:rPr lang="en-US" sz="3800" b="1" spc="210" dirty="0">
                <a:solidFill>
                  <a:srgbClr val="7030A0"/>
                </a:solidFill>
                <a:latin typeface="Arial" pitchFamily="34" charset="0"/>
                <a:cs typeface="Arial" pitchFamily="34" charset="0"/>
              </a:rPr>
              <a:t> </a:t>
            </a:r>
            <a:r>
              <a:rPr lang="en-US" sz="3800" b="1" spc="210" dirty="0" err="1">
                <a:solidFill>
                  <a:srgbClr val="7030A0"/>
                </a:solidFill>
                <a:latin typeface="Arial" pitchFamily="34" charset="0"/>
                <a:cs typeface="Arial" pitchFamily="34" charset="0"/>
              </a:rPr>
              <a:t>dục</a:t>
            </a:r>
            <a:r>
              <a:rPr lang="en-US" sz="3800" b="1" spc="210" dirty="0">
                <a:solidFill>
                  <a:srgbClr val="7030A0"/>
                </a:solidFill>
                <a:latin typeface="Arial" pitchFamily="34" charset="0"/>
                <a:cs typeface="Arial" pitchFamily="34" charset="0"/>
              </a:rPr>
              <a:t> </a:t>
            </a:r>
            <a:r>
              <a:rPr lang="en-US" sz="3800" b="1" spc="210" dirty="0" err="1">
                <a:solidFill>
                  <a:srgbClr val="7030A0"/>
                </a:solidFill>
                <a:latin typeface="Arial" pitchFamily="34" charset="0"/>
                <a:cs typeface="Arial" pitchFamily="34" charset="0"/>
              </a:rPr>
              <a:t>hoà</a:t>
            </a:r>
            <a:r>
              <a:rPr lang="en-US" sz="3800" b="1" spc="210" dirty="0">
                <a:solidFill>
                  <a:srgbClr val="7030A0"/>
                </a:solidFill>
                <a:latin typeface="Arial" pitchFamily="34" charset="0"/>
                <a:cs typeface="Arial" pitchFamily="34" charset="0"/>
              </a:rPr>
              <a:t> </a:t>
            </a:r>
            <a:r>
              <a:rPr lang="en-US" sz="3800" b="1" spc="210" dirty="0" err="1">
                <a:solidFill>
                  <a:srgbClr val="7030A0"/>
                </a:solidFill>
                <a:latin typeface="Arial" pitchFamily="34" charset="0"/>
                <a:cs typeface="Arial" pitchFamily="34" charset="0"/>
              </a:rPr>
              <a:t>nhập</a:t>
            </a:r>
            <a:r>
              <a:rPr lang="en-US" sz="3800" b="1" spc="210" dirty="0">
                <a:solidFill>
                  <a:srgbClr val="7030A0"/>
                </a:solidFill>
                <a:latin typeface="Arial" pitchFamily="34" charset="0"/>
                <a:cs typeface="Arial" pitchFamily="34" charset="0"/>
              </a:rPr>
              <a:t> </a:t>
            </a:r>
            <a:r>
              <a:rPr lang="en-US" sz="3800" b="1" spc="210" dirty="0" err="1">
                <a:solidFill>
                  <a:srgbClr val="7030A0"/>
                </a:solidFill>
                <a:latin typeface="Arial" pitchFamily="34" charset="0"/>
                <a:cs typeface="Arial" pitchFamily="34" charset="0"/>
              </a:rPr>
              <a:t>và</a:t>
            </a:r>
            <a:r>
              <a:rPr lang="en-US" sz="3800" b="1" spc="210" dirty="0">
                <a:solidFill>
                  <a:srgbClr val="7030A0"/>
                </a:solidFill>
                <a:latin typeface="Arial" pitchFamily="34" charset="0"/>
                <a:cs typeface="Arial" pitchFamily="34" charset="0"/>
              </a:rPr>
              <a:t> </a:t>
            </a:r>
            <a:r>
              <a:rPr lang="en-US" sz="3800" b="1" spc="210" dirty="0" err="1">
                <a:solidFill>
                  <a:srgbClr val="7030A0"/>
                </a:solidFill>
                <a:latin typeface="Arial" pitchFamily="34" charset="0"/>
                <a:cs typeface="Arial" pitchFamily="34" charset="0"/>
              </a:rPr>
              <a:t>các</a:t>
            </a:r>
            <a:r>
              <a:rPr lang="en-US" sz="3800" b="1" spc="210" dirty="0">
                <a:solidFill>
                  <a:srgbClr val="7030A0"/>
                </a:solidFill>
                <a:latin typeface="Arial" pitchFamily="34" charset="0"/>
                <a:cs typeface="Arial" pitchFamily="34" charset="0"/>
              </a:rPr>
              <a:t> </a:t>
            </a:r>
            <a:r>
              <a:rPr lang="en-US" sz="3800" b="1" spc="210" dirty="0" err="1">
                <a:solidFill>
                  <a:srgbClr val="7030A0"/>
                </a:solidFill>
                <a:latin typeface="Arial" pitchFamily="34" charset="0"/>
                <a:cs typeface="Arial" pitchFamily="34" charset="0"/>
              </a:rPr>
              <a:t>mục</a:t>
            </a:r>
            <a:r>
              <a:rPr lang="en-US" sz="3800" b="1" spc="210" dirty="0">
                <a:solidFill>
                  <a:srgbClr val="7030A0"/>
                </a:solidFill>
                <a:latin typeface="Arial" pitchFamily="34" charset="0"/>
                <a:cs typeface="Arial" pitchFamily="34" charset="0"/>
              </a:rPr>
              <a:t> </a:t>
            </a:r>
            <a:r>
              <a:rPr lang="en-US" sz="3800" b="1" spc="210" dirty="0" err="1">
                <a:solidFill>
                  <a:srgbClr val="7030A0"/>
                </a:solidFill>
                <a:latin typeface="Arial" pitchFamily="34" charset="0"/>
                <a:cs typeface="Arial" pitchFamily="34" charset="0"/>
              </a:rPr>
              <a:t>tiêu</a:t>
            </a:r>
            <a:r>
              <a:rPr lang="en-US" sz="3800" b="1" spc="210" dirty="0">
                <a:solidFill>
                  <a:srgbClr val="7030A0"/>
                </a:solidFill>
                <a:latin typeface="Arial" pitchFamily="34" charset="0"/>
                <a:cs typeface="Arial" pitchFamily="34" charset="0"/>
              </a:rPr>
              <a:t> </a:t>
            </a:r>
            <a:r>
              <a:rPr lang="en-US" sz="3800" b="1" spc="210" dirty="0" err="1">
                <a:solidFill>
                  <a:srgbClr val="7030A0"/>
                </a:solidFill>
                <a:latin typeface="Arial" pitchFamily="34" charset="0"/>
                <a:cs typeface="Arial" pitchFamily="34" charset="0"/>
              </a:rPr>
              <a:t>phát</a:t>
            </a:r>
            <a:r>
              <a:rPr lang="en-US" sz="3800" b="1" spc="210" dirty="0">
                <a:solidFill>
                  <a:srgbClr val="7030A0"/>
                </a:solidFill>
                <a:latin typeface="Arial" pitchFamily="34" charset="0"/>
                <a:cs typeface="Arial" pitchFamily="34" charset="0"/>
              </a:rPr>
              <a:t> </a:t>
            </a:r>
            <a:r>
              <a:rPr lang="en-US" sz="3800" b="1" spc="210" dirty="0" err="1">
                <a:solidFill>
                  <a:srgbClr val="7030A0"/>
                </a:solidFill>
                <a:latin typeface="Arial" pitchFamily="34" charset="0"/>
                <a:cs typeface="Arial" pitchFamily="34" charset="0"/>
              </a:rPr>
              <a:t>triển</a:t>
            </a:r>
            <a:r>
              <a:rPr lang="en-US" sz="3800" b="1" spc="210" dirty="0">
                <a:solidFill>
                  <a:srgbClr val="7030A0"/>
                </a:solidFill>
                <a:latin typeface="Arial" pitchFamily="34" charset="0"/>
                <a:cs typeface="Arial" pitchFamily="34" charset="0"/>
              </a:rPr>
              <a:t> </a:t>
            </a:r>
            <a:r>
              <a:rPr lang="en-US" sz="3800" b="1" spc="210" dirty="0" err="1">
                <a:solidFill>
                  <a:srgbClr val="7030A0"/>
                </a:solidFill>
                <a:latin typeface="Arial" pitchFamily="34" charset="0"/>
                <a:cs typeface="Arial" pitchFamily="34" charset="0"/>
              </a:rPr>
              <a:t>bền</a:t>
            </a:r>
            <a:r>
              <a:rPr lang="en-US" sz="3800" b="1" spc="210" dirty="0">
                <a:solidFill>
                  <a:srgbClr val="7030A0"/>
                </a:solidFill>
                <a:latin typeface="Arial" pitchFamily="34" charset="0"/>
                <a:cs typeface="Arial" pitchFamily="34" charset="0"/>
              </a:rPr>
              <a:t> </a:t>
            </a:r>
            <a:r>
              <a:rPr lang="en-US" sz="3800" b="1" spc="210" dirty="0" err="1">
                <a:solidFill>
                  <a:srgbClr val="7030A0"/>
                </a:solidFill>
                <a:latin typeface="Arial" pitchFamily="34" charset="0"/>
                <a:cs typeface="Arial" pitchFamily="34" charset="0"/>
              </a:rPr>
              <a:t>vững</a:t>
            </a:r>
            <a:r>
              <a:rPr lang="en-US" sz="3800" b="1" spc="210" dirty="0">
                <a:solidFill>
                  <a:srgbClr val="7030A0"/>
                </a:solidFill>
                <a:latin typeface="Arial" pitchFamily="34" charset="0"/>
                <a:cs typeface="Arial" pitchFamily="34" charset="0"/>
              </a:rPr>
              <a:t> </a:t>
            </a:r>
          </a:p>
        </p:txBody>
      </p:sp>
      <p:sp>
        <p:nvSpPr>
          <p:cNvPr id="20" name="TextBox 20"/>
          <p:cNvSpPr txBox="1"/>
          <p:nvPr/>
        </p:nvSpPr>
        <p:spPr>
          <a:xfrm>
            <a:off x="1472517" y="1059381"/>
            <a:ext cx="15484744" cy="1107996"/>
          </a:xfrm>
          <a:prstGeom prst="rect">
            <a:avLst/>
          </a:prstGeom>
        </p:spPr>
        <p:txBody>
          <a:bodyPr wrap="square" lIns="0" tIns="0" rIns="0" bIns="0" rtlCol="0" anchor="t">
            <a:spAutoFit/>
          </a:bodyPr>
          <a:lstStyle/>
          <a:p>
            <a:pPr algn="just"/>
            <a:r>
              <a:rPr lang="en-US" sz="3600" b="1" spc="203" dirty="0" err="1">
                <a:latin typeface="Arial" pitchFamily="34" charset="0"/>
                <a:cs typeface="Arial" pitchFamily="34" charset="0"/>
              </a:rPr>
              <a:t>Tiêu</a:t>
            </a:r>
            <a:r>
              <a:rPr lang="en-US" sz="3600" b="1" spc="203" dirty="0">
                <a:latin typeface="Arial" pitchFamily="34" charset="0"/>
                <a:cs typeface="Arial" pitchFamily="34" charset="0"/>
              </a:rPr>
              <a:t> </a:t>
            </a:r>
            <a:r>
              <a:rPr lang="en-US" sz="3600" b="1" spc="203" dirty="0" err="1">
                <a:latin typeface="Arial" pitchFamily="34" charset="0"/>
                <a:cs typeface="Arial" pitchFamily="34" charset="0"/>
              </a:rPr>
              <a:t>chuẩn</a:t>
            </a:r>
            <a:r>
              <a:rPr lang="en-US" sz="3600" b="1" spc="203" dirty="0">
                <a:latin typeface="Arial" pitchFamily="34" charset="0"/>
                <a:cs typeface="Arial" pitchFamily="34" charset="0"/>
              </a:rPr>
              <a:t> 11: </a:t>
            </a:r>
            <a:r>
              <a:rPr lang="en-US" sz="3600" b="1" spc="203" dirty="0" err="1">
                <a:latin typeface="Arial" pitchFamily="34" charset="0"/>
                <a:cs typeface="Arial" pitchFamily="34" charset="0"/>
              </a:rPr>
              <a:t>Đội</a:t>
            </a:r>
            <a:r>
              <a:rPr lang="en-US" sz="3600" b="1" spc="203" dirty="0">
                <a:latin typeface="Arial" pitchFamily="34" charset="0"/>
                <a:cs typeface="Arial" pitchFamily="34" charset="0"/>
              </a:rPr>
              <a:t> </a:t>
            </a:r>
            <a:r>
              <a:rPr lang="en-US" sz="3600" b="1" spc="203" dirty="0" err="1">
                <a:latin typeface="Arial" pitchFamily="34" charset="0"/>
                <a:cs typeface="Arial" pitchFamily="34" charset="0"/>
              </a:rPr>
              <a:t>ngũ</a:t>
            </a:r>
            <a:r>
              <a:rPr lang="en-US" sz="3600" b="1" spc="203" dirty="0">
                <a:latin typeface="Arial" pitchFamily="34" charset="0"/>
                <a:cs typeface="Arial" pitchFamily="34" charset="0"/>
              </a:rPr>
              <a:t> / </a:t>
            </a:r>
            <a:r>
              <a:rPr lang="en-US" sz="3600" b="1" spc="203" dirty="0" err="1">
                <a:latin typeface="Arial" pitchFamily="34" charset="0"/>
                <a:cs typeface="Arial" pitchFamily="34" charset="0"/>
              </a:rPr>
              <a:t>nhân</a:t>
            </a:r>
            <a:r>
              <a:rPr lang="en-US" sz="3600" b="1" spc="203" dirty="0">
                <a:latin typeface="Arial" pitchFamily="34" charset="0"/>
                <a:cs typeface="Arial" pitchFamily="34" charset="0"/>
              </a:rPr>
              <a:t> </a:t>
            </a:r>
            <a:r>
              <a:rPr lang="en-US" sz="3600" b="1" spc="203" dirty="0" err="1">
                <a:latin typeface="Arial" pitchFamily="34" charset="0"/>
                <a:cs typeface="Arial" pitchFamily="34" charset="0"/>
              </a:rPr>
              <a:t>lực</a:t>
            </a:r>
            <a:r>
              <a:rPr lang="en-US" sz="3600" b="1" spc="203" dirty="0">
                <a:latin typeface="Arial" pitchFamily="34" charset="0"/>
                <a:cs typeface="Arial" pitchFamily="34" charset="0"/>
              </a:rPr>
              <a:t> </a:t>
            </a:r>
            <a:r>
              <a:rPr lang="en-US" sz="3600" b="1" spc="203" dirty="0" err="1">
                <a:latin typeface="Arial" pitchFamily="34" charset="0"/>
                <a:cs typeface="Arial" pitchFamily="34" charset="0"/>
              </a:rPr>
              <a:t>và</a:t>
            </a:r>
            <a:r>
              <a:rPr lang="en-US" sz="3600" b="1" spc="203" dirty="0">
                <a:latin typeface="Arial" pitchFamily="34" charset="0"/>
                <a:cs typeface="Arial" pitchFamily="34" charset="0"/>
              </a:rPr>
              <a:t> </a:t>
            </a:r>
            <a:r>
              <a:rPr lang="en-US" sz="3600" b="1" spc="203" dirty="0" err="1">
                <a:latin typeface="Arial" pitchFamily="34" charset="0"/>
                <a:cs typeface="Arial" pitchFamily="34" charset="0"/>
              </a:rPr>
              <a:t>các</a:t>
            </a:r>
            <a:r>
              <a:rPr lang="en-US" sz="3600" b="1" spc="203" dirty="0">
                <a:latin typeface="Arial" pitchFamily="34" charset="0"/>
                <a:cs typeface="Arial" pitchFamily="34" charset="0"/>
              </a:rPr>
              <a:t> </a:t>
            </a:r>
            <a:r>
              <a:rPr lang="en-US" sz="3600" b="1" spc="203" dirty="0" err="1">
                <a:latin typeface="Arial" pitchFamily="34" charset="0"/>
                <a:cs typeface="Arial" pitchFamily="34" charset="0"/>
              </a:rPr>
              <a:t>hoạt</a:t>
            </a:r>
            <a:r>
              <a:rPr lang="en-US" sz="3600" b="1" spc="203" dirty="0">
                <a:latin typeface="Arial" pitchFamily="34" charset="0"/>
                <a:cs typeface="Arial" pitchFamily="34" charset="0"/>
              </a:rPr>
              <a:t> </a:t>
            </a:r>
            <a:r>
              <a:rPr lang="en-US" sz="3600" b="1" spc="203" dirty="0" err="1">
                <a:latin typeface="Arial" pitchFamily="34" charset="0"/>
                <a:cs typeface="Arial" pitchFamily="34" charset="0"/>
              </a:rPr>
              <a:t>động</a:t>
            </a:r>
            <a:r>
              <a:rPr lang="en-US" sz="3600" b="1" spc="203" dirty="0">
                <a:latin typeface="Arial" pitchFamily="34" charset="0"/>
                <a:cs typeface="Arial" pitchFamily="34" charset="0"/>
              </a:rPr>
              <a:t> </a:t>
            </a:r>
            <a:r>
              <a:rPr lang="en-US" sz="3600" b="1" spc="203" dirty="0" err="1">
                <a:latin typeface="Arial" pitchFamily="34" charset="0"/>
                <a:cs typeface="Arial" pitchFamily="34" charset="0"/>
              </a:rPr>
              <a:t>giám</a:t>
            </a:r>
            <a:r>
              <a:rPr lang="en-US" sz="3600" b="1" spc="203" dirty="0">
                <a:latin typeface="Arial" pitchFamily="34" charset="0"/>
                <a:cs typeface="Arial" pitchFamily="34" charset="0"/>
              </a:rPr>
              <a:t> </a:t>
            </a:r>
            <a:r>
              <a:rPr lang="en-US" sz="3600" b="1" spc="203" dirty="0" err="1">
                <a:latin typeface="Arial" pitchFamily="34" charset="0"/>
                <a:cs typeface="Arial" pitchFamily="34" charset="0"/>
              </a:rPr>
              <a:t>sát</a:t>
            </a:r>
            <a:r>
              <a:rPr lang="en-US" sz="3600" b="1" spc="203" dirty="0">
                <a:latin typeface="Arial" pitchFamily="34" charset="0"/>
                <a:cs typeface="Arial" pitchFamily="34" charset="0"/>
              </a:rPr>
              <a:t>, </a:t>
            </a:r>
            <a:r>
              <a:rPr lang="en-US" sz="3600" b="1" spc="203" dirty="0" err="1">
                <a:latin typeface="Arial" pitchFamily="34" charset="0"/>
                <a:cs typeface="Arial" pitchFamily="34" charset="0"/>
              </a:rPr>
              <a:t>phối</a:t>
            </a:r>
            <a:r>
              <a:rPr lang="en-US" sz="3600" b="1" spc="203" dirty="0">
                <a:latin typeface="Arial" pitchFamily="34" charset="0"/>
                <a:cs typeface="Arial" pitchFamily="34" charset="0"/>
              </a:rPr>
              <a:t> </a:t>
            </a:r>
            <a:r>
              <a:rPr lang="en-US" sz="3600" b="1" spc="203" dirty="0" err="1">
                <a:latin typeface="Arial" pitchFamily="34" charset="0"/>
                <a:cs typeface="Arial" pitchFamily="34" charset="0"/>
              </a:rPr>
              <a:t>hợp</a:t>
            </a:r>
            <a:r>
              <a:rPr lang="en-US" sz="3600" b="1" spc="203" dirty="0">
                <a:latin typeface="Arial" pitchFamily="34" charset="0"/>
                <a:cs typeface="Arial" pitchFamily="34" charset="0"/>
              </a:rPr>
              <a:t> </a:t>
            </a:r>
            <a:r>
              <a:rPr lang="en-US" sz="3600" b="1" spc="203" dirty="0" err="1">
                <a:latin typeface="Arial" pitchFamily="34" charset="0"/>
                <a:cs typeface="Arial" pitchFamily="34" charset="0"/>
              </a:rPr>
              <a:t>hỗ</a:t>
            </a:r>
            <a:r>
              <a:rPr lang="en-US" sz="3600" b="1" spc="203" dirty="0">
                <a:latin typeface="Arial" pitchFamily="34" charset="0"/>
                <a:cs typeface="Arial" pitchFamily="34" charset="0"/>
              </a:rPr>
              <a:t> </a:t>
            </a:r>
            <a:r>
              <a:rPr lang="en-US" sz="3600" b="1" spc="203" dirty="0" err="1">
                <a:latin typeface="Arial" pitchFamily="34" charset="0"/>
                <a:cs typeface="Arial" pitchFamily="34" charset="0"/>
              </a:rPr>
              <a:t>trợ</a:t>
            </a:r>
            <a:r>
              <a:rPr lang="en-US" sz="3600" b="1" spc="203" dirty="0">
                <a:latin typeface="Arial" pitchFamily="34" charset="0"/>
                <a:cs typeface="Arial" pitchFamily="34" charset="0"/>
              </a:rPr>
              <a:t> </a:t>
            </a:r>
            <a:r>
              <a:rPr lang="en-US" sz="3600" b="1" spc="203" dirty="0" err="1">
                <a:latin typeface="Arial" pitchFamily="34" charset="0"/>
                <a:cs typeface="Arial" pitchFamily="34" charset="0"/>
              </a:rPr>
              <a:t>giáo</a:t>
            </a:r>
            <a:r>
              <a:rPr lang="en-US" sz="3600" b="1" spc="203" dirty="0">
                <a:latin typeface="Arial" pitchFamily="34" charset="0"/>
                <a:cs typeface="Arial" pitchFamily="34" charset="0"/>
              </a:rPr>
              <a:t> </a:t>
            </a:r>
            <a:r>
              <a:rPr lang="en-US" sz="3600" b="1" spc="203" dirty="0" err="1">
                <a:latin typeface="Arial" pitchFamily="34" charset="0"/>
                <a:cs typeface="Arial" pitchFamily="34" charset="0"/>
              </a:rPr>
              <a:t>dục</a:t>
            </a:r>
            <a:r>
              <a:rPr lang="en-US" sz="3600" b="1" spc="203" dirty="0">
                <a:latin typeface="Arial" pitchFamily="34" charset="0"/>
                <a:cs typeface="Arial" pitchFamily="34" charset="0"/>
              </a:rPr>
              <a:t> </a:t>
            </a:r>
            <a:r>
              <a:rPr lang="en-US" sz="3600" b="1" spc="203" dirty="0" err="1">
                <a:latin typeface="Arial" pitchFamily="34" charset="0"/>
                <a:cs typeface="Arial" pitchFamily="34" charset="0"/>
              </a:rPr>
              <a:t>hoà</a:t>
            </a:r>
            <a:r>
              <a:rPr lang="en-US" sz="3600" b="1" spc="203" dirty="0">
                <a:latin typeface="Arial" pitchFamily="34" charset="0"/>
                <a:cs typeface="Arial" pitchFamily="34" charset="0"/>
              </a:rPr>
              <a:t> </a:t>
            </a:r>
            <a:r>
              <a:rPr lang="en-US" sz="3600" b="1" spc="203" dirty="0" err="1">
                <a:latin typeface="Arial" pitchFamily="34" charset="0"/>
                <a:cs typeface="Arial" pitchFamily="34" charset="0"/>
              </a:rPr>
              <a:t>nhập</a:t>
            </a:r>
            <a:endParaRPr lang="en-US" sz="3600" b="1" spc="203" dirty="0">
              <a:latin typeface="Arial" pitchFamily="34" charset="0"/>
              <a:cs typeface="Arial" pitchFamily="34" charset="0"/>
            </a:endParaRPr>
          </a:p>
        </p:txBody>
      </p:sp>
      <p:sp>
        <p:nvSpPr>
          <p:cNvPr id="21" name="TextBox 21"/>
          <p:cNvSpPr txBox="1"/>
          <p:nvPr/>
        </p:nvSpPr>
        <p:spPr>
          <a:xfrm>
            <a:off x="3566751" y="2317744"/>
            <a:ext cx="1062640" cy="662938"/>
          </a:xfrm>
          <a:prstGeom prst="rect">
            <a:avLst/>
          </a:prstGeom>
        </p:spPr>
        <p:txBody>
          <a:bodyPr wrap="square" lIns="0" tIns="0" rIns="0" bIns="0" rtlCol="0" anchor="t">
            <a:spAutoFit/>
          </a:bodyPr>
          <a:lstStyle/>
          <a:p>
            <a:pPr algn="ctr">
              <a:lnSpc>
                <a:spcPts val="5792"/>
              </a:lnSpc>
              <a:spcBef>
                <a:spcPct val="0"/>
              </a:spcBef>
            </a:pPr>
            <a:r>
              <a:rPr lang="en-US" sz="3600" b="1" spc="217" dirty="0">
                <a:latin typeface="Mokoto"/>
              </a:rPr>
              <a:t>51</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FFEFD1"/>
            </a:gs>
            <a:gs pos="64999">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grpSp>
        <p:nvGrpSpPr>
          <p:cNvPr id="14" name="Group 6">
            <a:extLst>
              <a:ext uri="{FF2B5EF4-FFF2-40B4-BE49-F238E27FC236}">
                <a16:creationId xmlns="" xmlns:a16="http://schemas.microsoft.com/office/drawing/2014/main" id="{C8F885D3-8456-BB46-82C1-74EC79D827CA}"/>
              </a:ext>
            </a:extLst>
          </p:cNvPr>
          <p:cNvGrpSpPr/>
          <p:nvPr/>
        </p:nvGrpSpPr>
        <p:grpSpPr>
          <a:xfrm>
            <a:off x="642144" y="1020035"/>
            <a:ext cx="17036256" cy="3097166"/>
            <a:chOff x="0" y="0"/>
            <a:chExt cx="40948360" cy="5532120"/>
          </a:xfrm>
        </p:grpSpPr>
        <p:sp>
          <p:nvSpPr>
            <p:cNvPr id="15" name="Freeform 7">
              <a:extLst>
                <a:ext uri="{FF2B5EF4-FFF2-40B4-BE49-F238E27FC236}">
                  <a16:creationId xmlns="" xmlns:a16="http://schemas.microsoft.com/office/drawing/2014/main" id="{8A7025E4-C994-9340-A95B-64CF8E2D38AD}"/>
                </a:ext>
              </a:extLst>
            </p:cNvPr>
            <p:cNvSpPr/>
            <p:nvPr/>
          </p:nvSpPr>
          <p:spPr>
            <a:xfrm>
              <a:off x="0" y="0"/>
              <a:ext cx="40948359" cy="5532120"/>
            </a:xfrm>
            <a:custGeom>
              <a:avLst/>
              <a:gdLst/>
              <a:ahLst/>
              <a:cxnLst/>
              <a:rect l="l" t="t" r="r" b="b"/>
              <a:pathLst>
                <a:path w="40948359" h="5532120">
                  <a:moveTo>
                    <a:pt x="39360859" y="0"/>
                  </a:moveTo>
                  <a:lnTo>
                    <a:pt x="1587500" y="0"/>
                  </a:lnTo>
                  <a:lnTo>
                    <a:pt x="0" y="2766060"/>
                  </a:lnTo>
                  <a:lnTo>
                    <a:pt x="1587500" y="5532120"/>
                  </a:lnTo>
                  <a:lnTo>
                    <a:pt x="39360859" y="5532120"/>
                  </a:lnTo>
                  <a:lnTo>
                    <a:pt x="40948359" y="2766060"/>
                  </a:lnTo>
                  <a:lnTo>
                    <a:pt x="39360859" y="0"/>
                  </a:lnTo>
                  <a:lnTo>
                    <a:pt x="39360859" y="0"/>
                  </a:lnTo>
                  <a:close/>
                  <a:moveTo>
                    <a:pt x="39274499" y="5382260"/>
                  </a:moveTo>
                  <a:lnTo>
                    <a:pt x="1673860" y="5382260"/>
                  </a:lnTo>
                  <a:lnTo>
                    <a:pt x="172720" y="2766060"/>
                  </a:lnTo>
                  <a:lnTo>
                    <a:pt x="1673860" y="149860"/>
                  </a:lnTo>
                  <a:lnTo>
                    <a:pt x="39274499" y="149860"/>
                  </a:lnTo>
                  <a:lnTo>
                    <a:pt x="40775638" y="2766060"/>
                  </a:lnTo>
                  <a:lnTo>
                    <a:pt x="39274499" y="5382260"/>
                  </a:lnTo>
                  <a:close/>
                </a:path>
              </a:pathLst>
            </a:custGeom>
          </p:spPr>
          <p:style>
            <a:lnRef idx="1">
              <a:schemeClr val="accent2"/>
            </a:lnRef>
            <a:fillRef idx="2">
              <a:schemeClr val="accent2"/>
            </a:fillRef>
            <a:effectRef idx="1">
              <a:schemeClr val="accent2"/>
            </a:effectRef>
            <a:fontRef idx="minor">
              <a:schemeClr val="dk1"/>
            </a:fontRef>
          </p:style>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0800000">
            <a:off x="1265821" y="8158980"/>
            <a:ext cx="20069247" cy="9884104"/>
          </a:xfrm>
          <a:prstGeom prst="rect">
            <a:avLst/>
          </a:prstGeom>
        </p:spPr>
      </p:pic>
      <p:grpSp>
        <p:nvGrpSpPr>
          <p:cNvPr id="22" name="Group 6">
            <a:extLst>
              <a:ext uri="{FF2B5EF4-FFF2-40B4-BE49-F238E27FC236}">
                <a16:creationId xmlns="" xmlns:a16="http://schemas.microsoft.com/office/drawing/2014/main" id="{6AC5F576-9D29-EA48-9EF2-4A3C04AFA756}"/>
              </a:ext>
            </a:extLst>
          </p:cNvPr>
          <p:cNvGrpSpPr/>
          <p:nvPr/>
        </p:nvGrpSpPr>
        <p:grpSpPr>
          <a:xfrm>
            <a:off x="882235" y="5690336"/>
            <a:ext cx="16872365" cy="4311057"/>
            <a:chOff x="0" y="0"/>
            <a:chExt cx="40948360" cy="5532120"/>
          </a:xfrm>
          <a:solidFill>
            <a:srgbClr val="9933FF"/>
          </a:solidFill>
        </p:grpSpPr>
        <p:sp>
          <p:nvSpPr>
            <p:cNvPr id="23" name="Freeform 7">
              <a:extLst>
                <a:ext uri="{FF2B5EF4-FFF2-40B4-BE49-F238E27FC236}">
                  <a16:creationId xmlns="" xmlns:a16="http://schemas.microsoft.com/office/drawing/2014/main" id="{5D95EA71-990D-0D46-A39F-6B82ADB0BF7D}"/>
                </a:ext>
              </a:extLst>
            </p:cNvPr>
            <p:cNvSpPr/>
            <p:nvPr/>
          </p:nvSpPr>
          <p:spPr>
            <a:xfrm>
              <a:off x="0" y="0"/>
              <a:ext cx="40948359" cy="5532120"/>
            </a:xfrm>
            <a:custGeom>
              <a:avLst/>
              <a:gdLst/>
              <a:ahLst/>
              <a:cxnLst/>
              <a:rect l="l" t="t" r="r" b="b"/>
              <a:pathLst>
                <a:path w="40948359" h="5532120">
                  <a:moveTo>
                    <a:pt x="39360859" y="0"/>
                  </a:moveTo>
                  <a:lnTo>
                    <a:pt x="1587500" y="0"/>
                  </a:lnTo>
                  <a:lnTo>
                    <a:pt x="0" y="2766060"/>
                  </a:lnTo>
                  <a:lnTo>
                    <a:pt x="1587500" y="5532120"/>
                  </a:lnTo>
                  <a:lnTo>
                    <a:pt x="39360859" y="5532120"/>
                  </a:lnTo>
                  <a:lnTo>
                    <a:pt x="40948359" y="2766060"/>
                  </a:lnTo>
                  <a:lnTo>
                    <a:pt x="39360859" y="0"/>
                  </a:lnTo>
                  <a:lnTo>
                    <a:pt x="39360859" y="0"/>
                  </a:lnTo>
                  <a:close/>
                  <a:moveTo>
                    <a:pt x="39274499" y="5382260"/>
                  </a:moveTo>
                  <a:lnTo>
                    <a:pt x="1673860" y="5382260"/>
                  </a:lnTo>
                  <a:lnTo>
                    <a:pt x="172720" y="2766060"/>
                  </a:lnTo>
                  <a:lnTo>
                    <a:pt x="1673860" y="149860"/>
                  </a:lnTo>
                  <a:lnTo>
                    <a:pt x="39274499" y="149860"/>
                  </a:lnTo>
                  <a:lnTo>
                    <a:pt x="40775638" y="2766060"/>
                  </a:lnTo>
                  <a:lnTo>
                    <a:pt x="39274499" y="5382260"/>
                  </a:lnTo>
                  <a:close/>
                </a:path>
              </a:pathLst>
            </a:custGeom>
            <a:grpFill/>
          </p:spPr>
        </p:sp>
      </p:grpSp>
      <p:sp>
        <p:nvSpPr>
          <p:cNvPr id="24" name="AutoShape 12">
            <a:extLst>
              <a:ext uri="{FF2B5EF4-FFF2-40B4-BE49-F238E27FC236}">
                <a16:creationId xmlns="" xmlns:a16="http://schemas.microsoft.com/office/drawing/2014/main" id="{3D921E4C-D951-CB4D-85A8-AD30B27423E0}"/>
              </a:ext>
            </a:extLst>
          </p:cNvPr>
          <p:cNvSpPr/>
          <p:nvPr/>
        </p:nvSpPr>
        <p:spPr>
          <a:xfrm>
            <a:off x="-5417691" y="7658100"/>
            <a:ext cx="6280944" cy="0"/>
          </a:xfrm>
          <a:prstGeom prst="line">
            <a:avLst/>
          </a:prstGeom>
          <a:ln w="76200" cap="flat">
            <a:solidFill>
              <a:srgbClr val="BF45FF"/>
            </a:solidFill>
            <a:prstDash val="solid"/>
            <a:headEnd type="none" w="sm" len="sm"/>
            <a:tailEnd type="oval" w="lg" len="lg"/>
          </a:ln>
        </p:spPr>
      </p:sp>
      <p:sp>
        <p:nvSpPr>
          <p:cNvPr id="25" name="AutoShape 13">
            <a:extLst>
              <a:ext uri="{FF2B5EF4-FFF2-40B4-BE49-F238E27FC236}">
                <a16:creationId xmlns="" xmlns:a16="http://schemas.microsoft.com/office/drawing/2014/main" id="{042087EA-5608-F648-BB2F-29930C25BA13}"/>
              </a:ext>
            </a:extLst>
          </p:cNvPr>
          <p:cNvSpPr/>
          <p:nvPr/>
        </p:nvSpPr>
        <p:spPr>
          <a:xfrm>
            <a:off x="-5715000" y="2628900"/>
            <a:ext cx="6280944" cy="0"/>
          </a:xfrm>
          <a:prstGeom prst="line">
            <a:avLst/>
          </a:prstGeom>
          <a:ln>
            <a:headEnd type="none" w="sm" len="sm"/>
            <a:tailEnd type="oval" w="lg" len="lg"/>
          </a:ln>
        </p:spPr>
        <p:style>
          <a:lnRef idx="3">
            <a:schemeClr val="accent2"/>
          </a:lnRef>
          <a:fillRef idx="0">
            <a:schemeClr val="accent2"/>
          </a:fillRef>
          <a:effectRef idx="2">
            <a:schemeClr val="accent2"/>
          </a:effectRef>
          <a:fontRef idx="minor">
            <a:schemeClr val="tx1"/>
          </a:fontRef>
        </p:style>
      </p:sp>
      <p:sp>
        <p:nvSpPr>
          <p:cNvPr id="26" name="TextBox 25">
            <a:extLst>
              <a:ext uri="{FF2B5EF4-FFF2-40B4-BE49-F238E27FC236}">
                <a16:creationId xmlns="" xmlns:a16="http://schemas.microsoft.com/office/drawing/2014/main" id="{888390B7-8D56-DB4B-AFCD-CF9182126499}"/>
              </a:ext>
            </a:extLst>
          </p:cNvPr>
          <p:cNvSpPr txBox="1"/>
          <p:nvPr/>
        </p:nvSpPr>
        <p:spPr>
          <a:xfrm>
            <a:off x="1663007" y="5861819"/>
            <a:ext cx="10092090" cy="577081"/>
          </a:xfrm>
          <a:prstGeom prst="rect">
            <a:avLst/>
          </a:prstGeom>
          <a:solidFill>
            <a:schemeClr val="accent5">
              <a:lumMod val="40000"/>
              <a:lumOff val="60000"/>
            </a:schemeClr>
          </a:solidFill>
        </p:spPr>
        <p:txBody>
          <a:bodyPr wrap="square" lIns="0" tIns="0" rIns="0" bIns="0" rtlCol="0" anchor="t">
            <a:spAutoFit/>
          </a:bodyPr>
          <a:lstStyle>
            <a:defPPr>
              <a:defRPr lang="en-US"/>
            </a:defPPr>
            <a:lvl1pPr>
              <a:lnSpc>
                <a:spcPts val="4527"/>
              </a:lnSpc>
              <a:defRPr sz="2800" b="1">
                <a:latin typeface="Arial" pitchFamily="34" charset="0"/>
                <a:cs typeface="Arial" pitchFamily="34" charset="0"/>
              </a:defRPr>
            </a:lvl1pPr>
          </a:lstStyle>
          <a:p>
            <a:r>
              <a:rPr lang="en-US" sz="3400" dirty="0" err="1" smtClean="0"/>
              <a:t>Căn</a:t>
            </a:r>
            <a:r>
              <a:rPr lang="en-US" sz="3400" dirty="0" smtClean="0"/>
              <a:t> </a:t>
            </a:r>
            <a:r>
              <a:rPr lang="en-US" sz="3400" dirty="0" err="1"/>
              <a:t>cứ</a:t>
            </a:r>
            <a:r>
              <a:rPr lang="en-US" sz="3400" dirty="0"/>
              <a:t> </a:t>
            </a:r>
            <a:r>
              <a:rPr lang="en-US" sz="3400" dirty="0" err="1"/>
              <a:t>vào</a:t>
            </a:r>
            <a:r>
              <a:rPr lang="en-US" sz="3400" dirty="0"/>
              <a:t> </a:t>
            </a:r>
            <a:r>
              <a:rPr lang="en-US" sz="3400" dirty="0" err="1"/>
              <a:t>điều</a:t>
            </a:r>
            <a:r>
              <a:rPr lang="en-US" sz="3400" dirty="0"/>
              <a:t> </a:t>
            </a:r>
            <a:r>
              <a:rPr lang="en-US" sz="3400" dirty="0" err="1"/>
              <a:t>kiện</a:t>
            </a:r>
            <a:r>
              <a:rPr lang="en-US" sz="3400" dirty="0"/>
              <a:t> </a:t>
            </a:r>
            <a:r>
              <a:rPr lang="en-US" sz="3400" dirty="0" err="1"/>
              <a:t>thực</a:t>
            </a:r>
            <a:r>
              <a:rPr lang="en-US" sz="3400" dirty="0"/>
              <a:t> </a:t>
            </a:r>
            <a:r>
              <a:rPr lang="en-US" sz="3400" dirty="0" err="1"/>
              <a:t>tế</a:t>
            </a:r>
            <a:r>
              <a:rPr lang="en-US" sz="3400" dirty="0"/>
              <a:t> </a:t>
            </a:r>
            <a:r>
              <a:rPr lang="en-US" sz="3400" dirty="0" err="1"/>
              <a:t>của</a:t>
            </a:r>
            <a:r>
              <a:rPr lang="en-US" sz="3400" dirty="0"/>
              <a:t> </a:t>
            </a:r>
            <a:r>
              <a:rPr lang="en-US" sz="3400" dirty="0" err="1"/>
              <a:t>cơ</a:t>
            </a:r>
            <a:r>
              <a:rPr lang="en-US" sz="3400" dirty="0"/>
              <a:t> </a:t>
            </a:r>
            <a:r>
              <a:rPr lang="en-US" sz="3400" dirty="0" err="1"/>
              <a:t>sở</a:t>
            </a:r>
            <a:r>
              <a:rPr lang="en-US" sz="3400" dirty="0"/>
              <a:t> GDMN</a:t>
            </a:r>
          </a:p>
        </p:txBody>
      </p:sp>
      <p:sp>
        <p:nvSpPr>
          <p:cNvPr id="27" name="TextBox 31">
            <a:extLst>
              <a:ext uri="{FF2B5EF4-FFF2-40B4-BE49-F238E27FC236}">
                <a16:creationId xmlns="" xmlns:a16="http://schemas.microsoft.com/office/drawing/2014/main" id="{AAFC8A94-92EF-1B48-9564-9E181EB7CCEB}"/>
              </a:ext>
            </a:extLst>
          </p:cNvPr>
          <p:cNvSpPr txBox="1"/>
          <p:nvPr/>
        </p:nvSpPr>
        <p:spPr>
          <a:xfrm>
            <a:off x="1843087" y="234626"/>
            <a:ext cx="14637777" cy="634084"/>
          </a:xfrm>
          <a:prstGeom prst="rect">
            <a:avLst/>
          </a:prstGeom>
        </p:spPr>
        <p:txBody>
          <a:bodyPr wrap="square" lIns="0" tIns="0" rIns="0" bIns="0" rtlCol="0" anchor="t">
            <a:spAutoFit/>
          </a:bodyPr>
          <a:lstStyle/>
          <a:p>
            <a:pPr algn="ctr">
              <a:lnSpc>
                <a:spcPts val="5479"/>
              </a:lnSpc>
            </a:pPr>
            <a:r>
              <a:rPr lang="en-US" sz="3600" b="1" dirty="0">
                <a:solidFill>
                  <a:srgbClr val="FF0000"/>
                </a:solidFill>
                <a:latin typeface="Arial" pitchFamily="34" charset="0"/>
                <a:cs typeface="Arial" pitchFamily="34" charset="0"/>
              </a:rPr>
              <a:t> </a:t>
            </a:r>
            <a:r>
              <a:rPr lang="en-US" sz="3200" b="1" dirty="0">
                <a:solidFill>
                  <a:srgbClr val="060FBA"/>
                </a:solidFill>
                <a:latin typeface="Arial" pitchFamily="34" charset="0"/>
                <a:cs typeface="Arial" pitchFamily="34" charset="0"/>
              </a:rPr>
              <a:t>CĂN CỨ ĐỂ XÂY DỰNG VÀ PHÁT TRIỂN CÔNG CỤ ĐÁNH GIÁ </a:t>
            </a:r>
          </a:p>
        </p:txBody>
      </p:sp>
      <p:grpSp>
        <p:nvGrpSpPr>
          <p:cNvPr id="28" name="Group 6">
            <a:extLst>
              <a:ext uri="{FF2B5EF4-FFF2-40B4-BE49-F238E27FC236}">
                <a16:creationId xmlns="" xmlns:a16="http://schemas.microsoft.com/office/drawing/2014/main" id="{C8F885D3-8456-BB46-82C1-74EC79D827CA}"/>
              </a:ext>
            </a:extLst>
          </p:cNvPr>
          <p:cNvGrpSpPr/>
          <p:nvPr/>
        </p:nvGrpSpPr>
        <p:grpSpPr>
          <a:xfrm>
            <a:off x="863253" y="4143276"/>
            <a:ext cx="16891347" cy="1479622"/>
            <a:chOff x="0" y="0"/>
            <a:chExt cx="40948360" cy="5532120"/>
          </a:xfrm>
        </p:grpSpPr>
        <p:sp>
          <p:nvSpPr>
            <p:cNvPr id="29" name="Freeform 7">
              <a:extLst>
                <a:ext uri="{FF2B5EF4-FFF2-40B4-BE49-F238E27FC236}">
                  <a16:creationId xmlns="" xmlns:a16="http://schemas.microsoft.com/office/drawing/2014/main" id="{8A7025E4-C994-9340-A95B-64CF8E2D38AD}"/>
                </a:ext>
              </a:extLst>
            </p:cNvPr>
            <p:cNvSpPr/>
            <p:nvPr/>
          </p:nvSpPr>
          <p:spPr>
            <a:xfrm>
              <a:off x="0" y="0"/>
              <a:ext cx="40948359" cy="5532120"/>
            </a:xfrm>
            <a:custGeom>
              <a:avLst/>
              <a:gdLst/>
              <a:ahLst/>
              <a:cxnLst/>
              <a:rect l="l" t="t" r="r" b="b"/>
              <a:pathLst>
                <a:path w="40948359" h="5532120">
                  <a:moveTo>
                    <a:pt x="39360859" y="0"/>
                  </a:moveTo>
                  <a:lnTo>
                    <a:pt x="1587500" y="0"/>
                  </a:lnTo>
                  <a:lnTo>
                    <a:pt x="0" y="2766060"/>
                  </a:lnTo>
                  <a:lnTo>
                    <a:pt x="1587500" y="5532120"/>
                  </a:lnTo>
                  <a:lnTo>
                    <a:pt x="39360859" y="5532120"/>
                  </a:lnTo>
                  <a:lnTo>
                    <a:pt x="40948359" y="2766060"/>
                  </a:lnTo>
                  <a:lnTo>
                    <a:pt x="39360859" y="0"/>
                  </a:lnTo>
                  <a:lnTo>
                    <a:pt x="39360859" y="0"/>
                  </a:lnTo>
                  <a:close/>
                  <a:moveTo>
                    <a:pt x="39274499" y="5382260"/>
                  </a:moveTo>
                  <a:lnTo>
                    <a:pt x="1673860" y="5382260"/>
                  </a:lnTo>
                  <a:lnTo>
                    <a:pt x="172720" y="2766060"/>
                  </a:lnTo>
                  <a:lnTo>
                    <a:pt x="1673860" y="149860"/>
                  </a:lnTo>
                  <a:lnTo>
                    <a:pt x="39274499" y="149860"/>
                  </a:lnTo>
                  <a:lnTo>
                    <a:pt x="40775638" y="2766060"/>
                  </a:lnTo>
                  <a:lnTo>
                    <a:pt x="39274499" y="5382260"/>
                  </a:lnTo>
                  <a:close/>
                </a:path>
              </a:pathLst>
            </a:custGeom>
          </p:spPr>
          <p:style>
            <a:lnRef idx="1">
              <a:schemeClr val="accent3"/>
            </a:lnRef>
            <a:fillRef idx="2">
              <a:schemeClr val="accent3"/>
            </a:fillRef>
            <a:effectRef idx="1">
              <a:schemeClr val="accent3"/>
            </a:effectRef>
            <a:fontRef idx="minor">
              <a:schemeClr val="dk1"/>
            </a:fontRef>
          </p:style>
        </p:sp>
      </p:grpSp>
      <p:sp>
        <p:nvSpPr>
          <p:cNvPr id="30" name="TextBox 25">
            <a:extLst>
              <a:ext uri="{FF2B5EF4-FFF2-40B4-BE49-F238E27FC236}">
                <a16:creationId xmlns="" xmlns:a16="http://schemas.microsoft.com/office/drawing/2014/main" id="{6CCC792C-AC01-834E-8067-0AE547BC5A1F}"/>
              </a:ext>
            </a:extLst>
          </p:cNvPr>
          <p:cNvSpPr txBox="1"/>
          <p:nvPr/>
        </p:nvSpPr>
        <p:spPr>
          <a:xfrm>
            <a:off x="1411335" y="1104900"/>
            <a:ext cx="13295265" cy="2885405"/>
          </a:xfrm>
          <a:prstGeom prst="rect">
            <a:avLst/>
          </a:prstGeom>
          <a:noFill/>
        </p:spPr>
        <p:txBody>
          <a:bodyPr wrap="square" lIns="0" tIns="0" rIns="0" bIns="0" rtlCol="0" anchor="t">
            <a:spAutoFit/>
          </a:bodyPr>
          <a:lstStyle>
            <a:defPPr>
              <a:defRPr lang="en-US"/>
            </a:defPPr>
            <a:lvl1pPr>
              <a:lnSpc>
                <a:spcPts val="4527"/>
              </a:lnSpc>
              <a:defRPr sz="2800" b="1">
                <a:latin typeface="Arial" pitchFamily="34" charset="0"/>
                <a:cs typeface="Arial" pitchFamily="34" charset="0"/>
              </a:defRPr>
            </a:lvl1pPr>
          </a:lstStyle>
          <a:p>
            <a:pPr algn="just"/>
            <a:r>
              <a:rPr lang="en-US" sz="3400" dirty="0" smtClean="0"/>
              <a:t>     </a:t>
            </a:r>
            <a:r>
              <a:rPr lang="en-US" sz="3400" dirty="0" err="1" smtClean="0"/>
              <a:t>Lựa</a:t>
            </a:r>
            <a:r>
              <a:rPr lang="en-US" sz="3400" dirty="0" smtClean="0"/>
              <a:t> </a:t>
            </a:r>
            <a:r>
              <a:rPr lang="en-US" sz="3400" dirty="0" err="1"/>
              <a:t>chọn</a:t>
            </a:r>
            <a:r>
              <a:rPr lang="en-US" sz="3400" dirty="0"/>
              <a:t> </a:t>
            </a:r>
            <a:r>
              <a:rPr lang="en-US" sz="3400" dirty="0" err="1"/>
              <a:t>các</a:t>
            </a:r>
            <a:r>
              <a:rPr lang="en-US" sz="3400" dirty="0"/>
              <a:t> </a:t>
            </a:r>
            <a:r>
              <a:rPr lang="en-US" sz="3400" dirty="0" err="1"/>
              <a:t>chỉ</a:t>
            </a:r>
            <a:r>
              <a:rPr lang="en-US" sz="3400" dirty="0"/>
              <a:t> </a:t>
            </a:r>
            <a:r>
              <a:rPr lang="en-US" sz="3400" dirty="0" err="1"/>
              <a:t>số</a:t>
            </a:r>
            <a:r>
              <a:rPr lang="en-US" sz="3400" dirty="0"/>
              <a:t> </a:t>
            </a:r>
            <a:r>
              <a:rPr lang="en-US" sz="3400" dirty="0" err="1"/>
              <a:t>trong</a:t>
            </a:r>
            <a:r>
              <a:rPr lang="en-US" sz="3400" dirty="0"/>
              <a:t> </a:t>
            </a:r>
            <a:r>
              <a:rPr lang="en-US" sz="3400" dirty="0" err="1"/>
              <a:t>các</a:t>
            </a:r>
            <a:r>
              <a:rPr lang="en-US" sz="3400" dirty="0"/>
              <a:t> </a:t>
            </a:r>
            <a:r>
              <a:rPr lang="en-US" sz="3400" dirty="0" err="1"/>
              <a:t>tiêu</a:t>
            </a:r>
            <a:r>
              <a:rPr lang="en-US" sz="3400" dirty="0"/>
              <a:t> </a:t>
            </a:r>
            <a:r>
              <a:rPr lang="en-US" sz="3400" dirty="0" err="1"/>
              <a:t>chí</a:t>
            </a:r>
            <a:r>
              <a:rPr lang="en-US" sz="3400" dirty="0"/>
              <a:t> </a:t>
            </a:r>
            <a:r>
              <a:rPr lang="en-US" sz="3400" dirty="0" err="1"/>
              <a:t>xây</a:t>
            </a:r>
            <a:r>
              <a:rPr lang="en-US" sz="3400" dirty="0"/>
              <a:t> </a:t>
            </a:r>
            <a:r>
              <a:rPr lang="en-US" sz="3400" dirty="0" err="1"/>
              <a:t>dựng</a:t>
            </a:r>
            <a:r>
              <a:rPr lang="en-US" sz="3400" dirty="0"/>
              <a:t> </a:t>
            </a:r>
            <a:r>
              <a:rPr lang="en-US" sz="3400" dirty="0" err="1"/>
              <a:t>trường</a:t>
            </a:r>
            <a:r>
              <a:rPr lang="en-US" sz="3400" dirty="0"/>
              <a:t> </a:t>
            </a:r>
            <a:r>
              <a:rPr lang="en-US" sz="3400" dirty="0" err="1"/>
              <a:t>mầm</a:t>
            </a:r>
            <a:r>
              <a:rPr lang="en-US" sz="3400" dirty="0"/>
              <a:t> non LTLTT </a:t>
            </a:r>
            <a:r>
              <a:rPr lang="en-US" sz="3400" dirty="0" smtClean="0"/>
              <a:t>(</a:t>
            </a:r>
            <a:r>
              <a:rPr lang="en-US" i="1" dirty="0" err="1" smtClean="0"/>
              <a:t>Kèm</a:t>
            </a:r>
            <a:r>
              <a:rPr lang="en-US" i="1" dirty="0" smtClean="0"/>
              <a:t> </a:t>
            </a:r>
            <a:r>
              <a:rPr lang="en-US" i="1" dirty="0" err="1"/>
              <a:t>theo</a:t>
            </a:r>
            <a:r>
              <a:rPr lang="en-US" i="1" dirty="0"/>
              <a:t> </a:t>
            </a:r>
            <a:r>
              <a:rPr lang="en-US" i="1" dirty="0" err="1"/>
              <a:t>Kế</a:t>
            </a:r>
            <a:r>
              <a:rPr lang="en-US" i="1" dirty="0"/>
              <a:t> </a:t>
            </a:r>
            <a:r>
              <a:rPr lang="en-US" i="1" dirty="0" err="1"/>
              <a:t>hoạch</a:t>
            </a:r>
            <a:r>
              <a:rPr lang="en-US" i="1" dirty="0"/>
              <a:t> </a:t>
            </a:r>
            <a:r>
              <a:rPr lang="en-US" i="1" dirty="0" err="1"/>
              <a:t>số</a:t>
            </a:r>
            <a:r>
              <a:rPr lang="en-US" i="1" dirty="0"/>
              <a:t> 141/GDĐT-MN </a:t>
            </a:r>
            <a:r>
              <a:rPr lang="en-US" i="1" dirty="0" err="1"/>
              <a:t>ngày</a:t>
            </a:r>
            <a:r>
              <a:rPr lang="en-US" i="1" dirty="0"/>
              <a:t> 03 </a:t>
            </a:r>
            <a:r>
              <a:rPr lang="en-US" i="1" dirty="0" err="1"/>
              <a:t>tháng</a:t>
            </a:r>
            <a:r>
              <a:rPr lang="en-US" i="1" dirty="0"/>
              <a:t> 12 </a:t>
            </a:r>
            <a:r>
              <a:rPr lang="en-US" i="1" dirty="0" err="1"/>
              <a:t>năm</a:t>
            </a:r>
            <a:r>
              <a:rPr lang="en-US" i="1" dirty="0"/>
              <a:t> </a:t>
            </a:r>
            <a:r>
              <a:rPr lang="en-US" i="1" dirty="0" smtClean="0"/>
              <a:t>2021)</a:t>
            </a:r>
            <a:r>
              <a:rPr lang="en-US" sz="3400" dirty="0" smtClean="0"/>
              <a:t> </a:t>
            </a:r>
            <a:r>
              <a:rPr lang="en-US" sz="3400" dirty="0" err="1" smtClean="0"/>
              <a:t>và</a:t>
            </a:r>
            <a:r>
              <a:rPr lang="en-US" sz="3400" dirty="0" smtClean="0"/>
              <a:t> </a:t>
            </a:r>
            <a:r>
              <a:rPr lang="en-US" sz="3400" dirty="0" err="1" smtClean="0"/>
              <a:t>Hướng</a:t>
            </a:r>
            <a:r>
              <a:rPr lang="en-US" sz="3400" dirty="0" smtClean="0"/>
              <a:t> </a:t>
            </a:r>
            <a:r>
              <a:rPr lang="en-US" sz="3400" err="1" smtClean="0"/>
              <a:t>dẫn</a:t>
            </a:r>
            <a:r>
              <a:rPr lang="en-US" sz="3400" smtClean="0"/>
              <a:t> TH </a:t>
            </a:r>
            <a:r>
              <a:rPr lang="en-US" sz="3400" dirty="0" err="1" smtClean="0"/>
              <a:t>áp</a:t>
            </a:r>
            <a:r>
              <a:rPr lang="en-US" sz="3400" dirty="0" smtClean="0"/>
              <a:t> </a:t>
            </a:r>
            <a:r>
              <a:rPr lang="en-US" sz="3400" dirty="0" err="1" smtClean="0"/>
              <a:t>dụng</a:t>
            </a:r>
            <a:r>
              <a:rPr lang="en-US" sz="3400" dirty="0" smtClean="0"/>
              <a:t> </a:t>
            </a:r>
            <a:r>
              <a:rPr lang="en-US" sz="3400" dirty="0" err="1" smtClean="0"/>
              <a:t>quan</a:t>
            </a:r>
            <a:r>
              <a:rPr lang="en-US" sz="3400" dirty="0" smtClean="0"/>
              <a:t> </a:t>
            </a:r>
            <a:r>
              <a:rPr lang="en-US" sz="3400" dirty="0" err="1" smtClean="0"/>
              <a:t>điểm</a:t>
            </a:r>
            <a:r>
              <a:rPr lang="en-US" sz="3400" dirty="0" smtClean="0"/>
              <a:t> GD LTLTT </a:t>
            </a:r>
            <a:r>
              <a:rPr lang="en-US" sz="3400" dirty="0" err="1" smtClean="0"/>
              <a:t>trong</a:t>
            </a:r>
            <a:r>
              <a:rPr lang="en-US" sz="3400" dirty="0" smtClean="0"/>
              <a:t> </a:t>
            </a:r>
            <a:r>
              <a:rPr lang="en-US" sz="3400" dirty="0" err="1" smtClean="0"/>
              <a:t>trường</a:t>
            </a:r>
            <a:r>
              <a:rPr lang="en-US" sz="3400" dirty="0" smtClean="0"/>
              <a:t> MN </a:t>
            </a:r>
            <a:r>
              <a:rPr lang="en-US" sz="3400" b="0" dirty="0" err="1" smtClean="0"/>
              <a:t>bổ</a:t>
            </a:r>
            <a:r>
              <a:rPr lang="en-US" sz="3400" b="0" dirty="0" smtClean="0"/>
              <a:t> </a:t>
            </a:r>
            <a:r>
              <a:rPr lang="en-US" sz="3400" b="0" dirty="0"/>
              <a:t>sung </a:t>
            </a:r>
            <a:r>
              <a:rPr lang="en-US" sz="3400" b="0" dirty="0" err="1"/>
              <a:t>hoặc</a:t>
            </a:r>
            <a:r>
              <a:rPr lang="en-US" sz="3400" b="0" dirty="0"/>
              <a:t> </a:t>
            </a:r>
            <a:r>
              <a:rPr lang="en-US" sz="3400" b="0" err="1"/>
              <a:t>thay</a:t>
            </a:r>
            <a:r>
              <a:rPr lang="en-US" sz="3400" b="0"/>
              <a:t> </a:t>
            </a:r>
            <a:r>
              <a:rPr lang="en-US" sz="3400" b="0" smtClean="0"/>
              <a:t>đổi </a:t>
            </a:r>
            <a:r>
              <a:rPr lang="en-US" sz="3400" b="0" dirty="0" err="1"/>
              <a:t>trong</a:t>
            </a:r>
            <a:r>
              <a:rPr lang="en-US" sz="3400" b="0" dirty="0"/>
              <a:t> 5 </a:t>
            </a:r>
            <a:r>
              <a:rPr lang="en-US" sz="3400" b="0" dirty="0" err="1"/>
              <a:t>nội</a:t>
            </a:r>
            <a:r>
              <a:rPr lang="en-US" sz="3400" b="0" dirty="0"/>
              <a:t> dung </a:t>
            </a:r>
            <a:r>
              <a:rPr lang="en-US" sz="3400" b="0" dirty="0" err="1"/>
              <a:t>trong</a:t>
            </a:r>
            <a:r>
              <a:rPr lang="en-US" sz="3400" b="0" dirty="0"/>
              <a:t> </a:t>
            </a:r>
            <a:r>
              <a:rPr lang="en-US" sz="3400" b="0" dirty="0" err="1"/>
              <a:t>bộ</a:t>
            </a:r>
            <a:r>
              <a:rPr lang="en-US" sz="3400" b="0" dirty="0"/>
              <a:t> </a:t>
            </a:r>
            <a:r>
              <a:rPr lang="en-US" sz="3400" b="0" dirty="0" err="1"/>
              <a:t>công</a:t>
            </a:r>
            <a:r>
              <a:rPr lang="en-US" sz="3400" b="0" dirty="0"/>
              <a:t> </a:t>
            </a:r>
            <a:r>
              <a:rPr lang="en-US" sz="3400" b="0" dirty="0" err="1"/>
              <a:t>cụ</a:t>
            </a:r>
            <a:r>
              <a:rPr lang="en-US" sz="3400" b="0" dirty="0"/>
              <a:t> </a:t>
            </a:r>
            <a:r>
              <a:rPr lang="en-US" sz="3400" b="0" dirty="0" err="1"/>
              <a:t>đánh</a:t>
            </a:r>
            <a:r>
              <a:rPr lang="en-US" sz="3400" b="0" dirty="0"/>
              <a:t> </a:t>
            </a:r>
            <a:r>
              <a:rPr lang="en-US" sz="3400" b="0" dirty="0" err="1"/>
              <a:t>giá</a:t>
            </a:r>
            <a:r>
              <a:rPr lang="en-US" sz="3400" b="0" dirty="0"/>
              <a:t> </a:t>
            </a:r>
            <a:r>
              <a:rPr lang="en-US" sz="3400" b="0" dirty="0" err="1"/>
              <a:t>trên</a:t>
            </a:r>
            <a:r>
              <a:rPr lang="en-US" sz="3400" b="0" dirty="0"/>
              <a:t> </a:t>
            </a:r>
            <a:r>
              <a:rPr lang="en-US" sz="3400" b="0" dirty="0" err="1"/>
              <a:t>cho</a:t>
            </a:r>
            <a:r>
              <a:rPr lang="en-US" sz="3400" b="0" dirty="0"/>
              <a:t> </a:t>
            </a:r>
            <a:r>
              <a:rPr lang="en-US" sz="3400" b="0" dirty="0" err="1"/>
              <a:t>phù</a:t>
            </a:r>
            <a:r>
              <a:rPr lang="en-US" sz="3400" b="0" dirty="0"/>
              <a:t> </a:t>
            </a:r>
            <a:r>
              <a:rPr lang="en-US" sz="3400" b="0" dirty="0" err="1"/>
              <a:t>hợp</a:t>
            </a:r>
            <a:r>
              <a:rPr lang="en-US" sz="3400" b="0" dirty="0" smtClean="0"/>
              <a:t>.</a:t>
            </a:r>
          </a:p>
        </p:txBody>
      </p:sp>
      <p:sp>
        <p:nvSpPr>
          <p:cNvPr id="31" name="TextBox 29">
            <a:extLst>
              <a:ext uri="{FF2B5EF4-FFF2-40B4-BE49-F238E27FC236}">
                <a16:creationId xmlns="" xmlns:a16="http://schemas.microsoft.com/office/drawing/2014/main" id="{A2CD5A6B-F9F4-2A47-B9DD-BCB08AD04033}"/>
              </a:ext>
            </a:extLst>
          </p:cNvPr>
          <p:cNvSpPr txBox="1"/>
          <p:nvPr/>
        </p:nvSpPr>
        <p:spPr>
          <a:xfrm>
            <a:off x="1493728" y="6464975"/>
            <a:ext cx="12831872" cy="2031325"/>
          </a:xfrm>
          <a:prstGeom prst="rect">
            <a:avLst/>
          </a:prstGeom>
        </p:spPr>
        <p:txBody>
          <a:bodyPr wrap="square" lIns="0" tIns="0" rIns="0" bIns="0" rtlCol="0" anchor="t">
            <a:spAutoFit/>
          </a:bodyPr>
          <a:lstStyle>
            <a:defPPr>
              <a:defRPr lang="en-US"/>
            </a:defPPr>
            <a:lvl1pPr algn="just">
              <a:lnSpc>
                <a:spcPts val="3278"/>
              </a:lnSpc>
              <a:defRPr sz="2400">
                <a:latin typeface="Arial" pitchFamily="34" charset="0"/>
                <a:cs typeface="Arial" pitchFamily="34" charset="0"/>
              </a:defRPr>
            </a:lvl1pPr>
          </a:lstStyle>
          <a:p>
            <a:pPr>
              <a:lnSpc>
                <a:spcPct val="100000"/>
              </a:lnSpc>
            </a:pPr>
            <a:r>
              <a:rPr lang="en-US" sz="3300" dirty="0"/>
              <a:t>- </a:t>
            </a:r>
            <a:r>
              <a:rPr lang="en-US" sz="3300" dirty="0" err="1"/>
              <a:t>Người</a:t>
            </a:r>
            <a:r>
              <a:rPr lang="en-US" sz="3300" dirty="0"/>
              <a:t> </a:t>
            </a:r>
            <a:r>
              <a:rPr lang="en-US" sz="3300" dirty="0" err="1"/>
              <a:t>đánh</a:t>
            </a:r>
            <a:r>
              <a:rPr lang="en-US" sz="3300" dirty="0"/>
              <a:t> </a:t>
            </a:r>
            <a:r>
              <a:rPr lang="en-US" sz="3300" dirty="0" err="1"/>
              <a:t>giá</a:t>
            </a:r>
            <a:r>
              <a:rPr lang="en-US" sz="3300" dirty="0"/>
              <a:t> </a:t>
            </a:r>
            <a:r>
              <a:rPr lang="en-US" sz="3300" dirty="0" err="1"/>
              <a:t>được</a:t>
            </a:r>
            <a:r>
              <a:rPr lang="en-US" sz="3300" dirty="0"/>
              <a:t> </a:t>
            </a:r>
            <a:r>
              <a:rPr lang="en-US" sz="3300" dirty="0" err="1"/>
              <a:t>phép</a:t>
            </a:r>
            <a:r>
              <a:rPr lang="en-US" sz="3300" dirty="0"/>
              <a:t> </a:t>
            </a:r>
            <a:r>
              <a:rPr lang="en-US" sz="3300" dirty="0" err="1"/>
              <a:t>phát</a:t>
            </a:r>
            <a:r>
              <a:rPr lang="en-US" sz="3300" dirty="0"/>
              <a:t> </a:t>
            </a:r>
            <a:r>
              <a:rPr lang="en-US" sz="3300" dirty="0" err="1"/>
              <a:t>triển</a:t>
            </a:r>
            <a:r>
              <a:rPr lang="en-US" sz="3300" dirty="0"/>
              <a:t> (</a:t>
            </a:r>
            <a:r>
              <a:rPr lang="en-US" sz="3300" dirty="0" err="1"/>
              <a:t>thêm</a:t>
            </a:r>
            <a:r>
              <a:rPr lang="en-US" sz="3300" dirty="0"/>
              <a:t> </a:t>
            </a:r>
            <a:r>
              <a:rPr lang="en-US" sz="3300" dirty="0" err="1"/>
              <a:t>các</a:t>
            </a:r>
            <a:r>
              <a:rPr lang="en-US" sz="3300" dirty="0"/>
              <a:t> </a:t>
            </a:r>
            <a:r>
              <a:rPr lang="en-US" sz="3300" dirty="0" err="1"/>
              <a:t>chỉ</a:t>
            </a:r>
            <a:r>
              <a:rPr lang="en-US" sz="3300" dirty="0"/>
              <a:t> </a:t>
            </a:r>
            <a:r>
              <a:rPr lang="en-US" sz="3300" dirty="0" err="1"/>
              <a:t>số</a:t>
            </a:r>
            <a:r>
              <a:rPr lang="en-US" sz="3300" dirty="0"/>
              <a:t> </a:t>
            </a:r>
            <a:r>
              <a:rPr lang="en-US" sz="3300" dirty="0" err="1"/>
              <a:t>đánh</a:t>
            </a:r>
            <a:r>
              <a:rPr lang="en-US" sz="3300" dirty="0"/>
              <a:t> </a:t>
            </a:r>
            <a:r>
              <a:rPr lang="en-US" sz="3300" dirty="0" err="1"/>
              <a:t>giá</a:t>
            </a:r>
            <a:r>
              <a:rPr lang="en-US" sz="3300" dirty="0"/>
              <a:t>) </a:t>
            </a:r>
            <a:r>
              <a:rPr lang="en-US" sz="3300" dirty="0" err="1"/>
              <a:t>để</a:t>
            </a:r>
            <a:r>
              <a:rPr lang="en-US" sz="3300" dirty="0"/>
              <a:t> </a:t>
            </a:r>
            <a:r>
              <a:rPr lang="en-US" sz="3300" dirty="0" err="1"/>
              <a:t>đạt</a:t>
            </a:r>
            <a:r>
              <a:rPr lang="en-US" sz="3300" dirty="0"/>
              <a:t> </a:t>
            </a:r>
            <a:r>
              <a:rPr lang="en-US" sz="3300" dirty="0" err="1"/>
              <a:t>mục</a:t>
            </a:r>
            <a:r>
              <a:rPr lang="en-US" sz="3300" dirty="0"/>
              <a:t> </a:t>
            </a:r>
            <a:r>
              <a:rPr lang="en-US" sz="3300" dirty="0" err="1"/>
              <a:t>đích</a:t>
            </a:r>
            <a:r>
              <a:rPr lang="en-US" sz="3300" dirty="0"/>
              <a:t> ban </a:t>
            </a:r>
            <a:r>
              <a:rPr lang="en-US" sz="3300" dirty="0" err="1"/>
              <a:t>đầu</a:t>
            </a:r>
            <a:r>
              <a:rPr lang="en-US" sz="3300" dirty="0"/>
              <a:t> </a:t>
            </a:r>
            <a:r>
              <a:rPr lang="en-US" sz="3300" dirty="0" err="1"/>
              <a:t>xác</a:t>
            </a:r>
            <a:r>
              <a:rPr lang="en-US" sz="3300" dirty="0"/>
              <a:t> </a:t>
            </a:r>
            <a:r>
              <a:rPr lang="en-US" sz="3300" dirty="0" err="1"/>
              <a:t>định</a:t>
            </a:r>
            <a:r>
              <a:rPr lang="en-US" sz="3300" dirty="0"/>
              <a:t>. (</a:t>
            </a:r>
            <a:r>
              <a:rPr lang="en-US" sz="3300" dirty="0" err="1"/>
              <a:t>Thêm</a:t>
            </a:r>
            <a:r>
              <a:rPr lang="en-US" sz="3300" dirty="0"/>
              <a:t> </a:t>
            </a:r>
            <a:r>
              <a:rPr lang="en-US" sz="3300" dirty="0" err="1"/>
              <a:t>hoặc</a:t>
            </a:r>
            <a:r>
              <a:rPr lang="en-US" sz="3300" dirty="0"/>
              <a:t> </a:t>
            </a:r>
            <a:r>
              <a:rPr lang="en-US" sz="3300" dirty="0" err="1"/>
              <a:t>bớt</a:t>
            </a:r>
            <a:r>
              <a:rPr lang="en-US" sz="3300" dirty="0"/>
              <a:t> </a:t>
            </a:r>
            <a:r>
              <a:rPr lang="en-US" sz="3300" dirty="0" err="1"/>
              <a:t>các</a:t>
            </a:r>
            <a:r>
              <a:rPr lang="en-US" sz="3300" dirty="0"/>
              <a:t> </a:t>
            </a:r>
            <a:r>
              <a:rPr lang="en-US" sz="3300" dirty="0" err="1"/>
              <a:t>chỉ</a:t>
            </a:r>
            <a:r>
              <a:rPr lang="en-US" sz="3300" dirty="0"/>
              <a:t> </a:t>
            </a:r>
            <a:r>
              <a:rPr lang="en-US" sz="3300" dirty="0" err="1"/>
              <a:t>số</a:t>
            </a:r>
            <a:r>
              <a:rPr lang="en-US" sz="3300" dirty="0"/>
              <a:t> </a:t>
            </a:r>
            <a:r>
              <a:rPr lang="en-US" sz="3300" dirty="0" err="1"/>
              <a:t>trong</a:t>
            </a:r>
            <a:r>
              <a:rPr lang="en-US" sz="3300" dirty="0"/>
              <a:t> </a:t>
            </a:r>
            <a:r>
              <a:rPr lang="en-US" sz="3300" dirty="0" err="1"/>
              <a:t>công</a:t>
            </a:r>
            <a:r>
              <a:rPr lang="en-US" sz="3300" dirty="0"/>
              <a:t> </a:t>
            </a:r>
            <a:r>
              <a:rPr lang="en-US" sz="3300" dirty="0" err="1"/>
              <a:t>cụ</a:t>
            </a:r>
            <a:r>
              <a:rPr lang="en-US" sz="3300" dirty="0"/>
              <a:t> </a:t>
            </a:r>
            <a:r>
              <a:rPr lang="en-US" sz="3300" dirty="0" err="1"/>
              <a:t>để</a:t>
            </a:r>
            <a:r>
              <a:rPr lang="en-US" sz="3300" dirty="0"/>
              <a:t> </a:t>
            </a:r>
            <a:r>
              <a:rPr lang="en-US" sz="3300" dirty="0" err="1"/>
              <a:t>triển</a:t>
            </a:r>
            <a:r>
              <a:rPr lang="en-US" sz="3300" dirty="0"/>
              <a:t> </a:t>
            </a:r>
            <a:r>
              <a:rPr lang="en-US" sz="3300" dirty="0" err="1"/>
              <a:t>khai</a:t>
            </a:r>
            <a:r>
              <a:rPr lang="en-US" sz="3300" dirty="0"/>
              <a:t> </a:t>
            </a:r>
            <a:r>
              <a:rPr lang="en-US" sz="3300" dirty="0" err="1"/>
              <a:t>đánh</a:t>
            </a:r>
            <a:r>
              <a:rPr lang="en-US" sz="3300" dirty="0"/>
              <a:t> </a:t>
            </a:r>
            <a:r>
              <a:rPr lang="en-US" sz="3300" dirty="0" err="1"/>
              <a:t>giá</a:t>
            </a:r>
            <a:r>
              <a:rPr lang="en-US" sz="3300" dirty="0"/>
              <a:t> </a:t>
            </a:r>
            <a:r>
              <a:rPr lang="en-US" sz="3300" dirty="0" err="1"/>
              <a:t>phù</a:t>
            </a:r>
            <a:r>
              <a:rPr lang="en-US" sz="3300" dirty="0"/>
              <a:t> </a:t>
            </a:r>
            <a:r>
              <a:rPr lang="en-US" sz="3300" dirty="0" err="1"/>
              <a:t>hợp</a:t>
            </a:r>
            <a:r>
              <a:rPr lang="en-US" sz="3300" dirty="0"/>
              <a:t> </a:t>
            </a:r>
            <a:r>
              <a:rPr lang="en-US" sz="3300" dirty="0" err="1"/>
              <a:t>với</a:t>
            </a:r>
            <a:r>
              <a:rPr lang="en-US" sz="3300" dirty="0"/>
              <a:t> </a:t>
            </a:r>
            <a:r>
              <a:rPr lang="en-US" sz="3300" dirty="0" err="1"/>
              <a:t>phát</a:t>
            </a:r>
            <a:r>
              <a:rPr lang="en-US" sz="3300" dirty="0"/>
              <a:t> </a:t>
            </a:r>
            <a:r>
              <a:rPr lang="en-US" sz="3300" dirty="0" err="1"/>
              <a:t>triển</a:t>
            </a:r>
            <a:r>
              <a:rPr lang="en-US" sz="3300" dirty="0"/>
              <a:t> </a:t>
            </a:r>
            <a:r>
              <a:rPr lang="en-US" sz="3300" dirty="0" err="1"/>
              <a:t>chương</a:t>
            </a:r>
            <a:r>
              <a:rPr lang="en-US" sz="3300" dirty="0"/>
              <a:t> </a:t>
            </a:r>
            <a:r>
              <a:rPr lang="en-US" sz="3300" dirty="0" err="1"/>
              <a:t>trình</a:t>
            </a:r>
            <a:r>
              <a:rPr lang="en-US" sz="3300" dirty="0"/>
              <a:t> </a:t>
            </a:r>
            <a:r>
              <a:rPr lang="en-US" sz="3300" dirty="0" err="1"/>
              <a:t>của</a:t>
            </a:r>
            <a:r>
              <a:rPr lang="en-US" sz="3300" dirty="0"/>
              <a:t> </a:t>
            </a:r>
            <a:r>
              <a:rPr lang="en-US" sz="3300" dirty="0" err="1"/>
              <a:t>cơ</a:t>
            </a:r>
            <a:r>
              <a:rPr lang="en-US" sz="3300" dirty="0"/>
              <a:t> </a:t>
            </a:r>
            <a:r>
              <a:rPr lang="en-US" sz="3300" dirty="0" err="1"/>
              <a:t>sở</a:t>
            </a:r>
            <a:r>
              <a:rPr lang="en-US" sz="3300" dirty="0"/>
              <a:t> </a:t>
            </a:r>
            <a:r>
              <a:rPr lang="en-US" sz="3300" dirty="0" err="1"/>
              <a:t>giáo</a:t>
            </a:r>
            <a:r>
              <a:rPr lang="en-US" sz="3300" dirty="0"/>
              <a:t> </a:t>
            </a:r>
            <a:r>
              <a:rPr lang="en-US" sz="3300" dirty="0" err="1"/>
              <a:t>dục</a:t>
            </a:r>
            <a:r>
              <a:rPr lang="en-US" sz="3300" dirty="0"/>
              <a:t> </a:t>
            </a:r>
            <a:r>
              <a:rPr lang="en-US" sz="3300" dirty="0" err="1"/>
              <a:t>mầm</a:t>
            </a:r>
            <a:r>
              <a:rPr lang="en-US" sz="3300" dirty="0"/>
              <a:t> non).</a:t>
            </a:r>
          </a:p>
        </p:txBody>
      </p:sp>
      <p:sp>
        <p:nvSpPr>
          <p:cNvPr id="13" name="TextBox 29">
            <a:extLst>
              <a:ext uri="{FF2B5EF4-FFF2-40B4-BE49-F238E27FC236}">
                <a16:creationId xmlns="" xmlns:a16="http://schemas.microsoft.com/office/drawing/2014/main" id="{A2CD5A6B-F9F4-2A47-B9DD-BCB08AD04033}"/>
              </a:ext>
            </a:extLst>
          </p:cNvPr>
          <p:cNvSpPr txBox="1"/>
          <p:nvPr/>
        </p:nvSpPr>
        <p:spPr>
          <a:xfrm>
            <a:off x="1634433" y="8563738"/>
            <a:ext cx="12767368" cy="1269578"/>
          </a:xfrm>
          <a:prstGeom prst="rect">
            <a:avLst/>
          </a:prstGeom>
        </p:spPr>
        <p:txBody>
          <a:bodyPr wrap="square" lIns="0" tIns="0" rIns="0" bIns="0" rtlCol="0" anchor="t">
            <a:spAutoFit/>
          </a:bodyPr>
          <a:lstStyle>
            <a:defPPr>
              <a:defRPr lang="en-US"/>
            </a:defPPr>
            <a:lvl1pPr algn="just">
              <a:lnSpc>
                <a:spcPts val="3278"/>
              </a:lnSpc>
              <a:defRPr sz="2400">
                <a:latin typeface="Arial" pitchFamily="34" charset="0"/>
                <a:cs typeface="Arial" pitchFamily="34" charset="0"/>
              </a:defRPr>
            </a:lvl1pPr>
          </a:lstStyle>
          <a:p>
            <a:pPr defTabSz="169863">
              <a:tabLst>
                <a:tab pos="169863" algn="l"/>
              </a:tabLst>
            </a:pPr>
            <a:r>
              <a:rPr lang="en-US" sz="3300" dirty="0"/>
              <a:t>- 	</a:t>
            </a:r>
            <a:r>
              <a:rPr lang="en-US" sz="3300" dirty="0" err="1"/>
              <a:t>Đối</a:t>
            </a:r>
            <a:r>
              <a:rPr lang="en-US" sz="3300" dirty="0"/>
              <a:t> </a:t>
            </a:r>
            <a:r>
              <a:rPr lang="en-US" sz="3300" dirty="0" err="1"/>
              <a:t>với</a:t>
            </a:r>
            <a:r>
              <a:rPr lang="en-US" sz="3300" dirty="0"/>
              <a:t> </a:t>
            </a:r>
            <a:r>
              <a:rPr lang="en-US" sz="3300" dirty="0" err="1"/>
              <a:t>các</a:t>
            </a:r>
            <a:r>
              <a:rPr lang="en-US" sz="3300" dirty="0"/>
              <a:t> </a:t>
            </a:r>
            <a:r>
              <a:rPr lang="en-US" sz="3300" dirty="0" err="1"/>
              <a:t>đơn</a:t>
            </a:r>
            <a:r>
              <a:rPr lang="en-US" sz="3300" dirty="0"/>
              <a:t> </a:t>
            </a:r>
            <a:r>
              <a:rPr lang="en-US" sz="3300" dirty="0" err="1"/>
              <a:t>vị</a:t>
            </a:r>
            <a:r>
              <a:rPr lang="en-US" sz="3300" dirty="0"/>
              <a:t> </a:t>
            </a:r>
            <a:r>
              <a:rPr lang="en-US" sz="3300" dirty="0" err="1"/>
              <a:t>thực</a:t>
            </a:r>
            <a:r>
              <a:rPr lang="en-US" sz="3300" dirty="0"/>
              <a:t> </a:t>
            </a:r>
            <a:r>
              <a:rPr lang="en-US" sz="3300" dirty="0" err="1"/>
              <a:t>hiện</a:t>
            </a:r>
            <a:r>
              <a:rPr lang="en-US" sz="3300" dirty="0"/>
              <a:t> </a:t>
            </a:r>
            <a:r>
              <a:rPr lang="en-US" sz="3300" dirty="0" err="1"/>
              <a:t>mô</a:t>
            </a:r>
            <a:r>
              <a:rPr lang="en-US" sz="3300" dirty="0"/>
              <a:t> </a:t>
            </a:r>
            <a:r>
              <a:rPr lang="en-US" sz="3300" dirty="0" err="1"/>
              <a:t>hình</a:t>
            </a:r>
            <a:r>
              <a:rPr lang="en-US" sz="3300" dirty="0"/>
              <a:t> “</a:t>
            </a:r>
            <a:r>
              <a:rPr lang="en-US" sz="3300" dirty="0" err="1"/>
              <a:t>Trường</a:t>
            </a:r>
            <a:r>
              <a:rPr lang="en-US" sz="3300" dirty="0"/>
              <a:t> </a:t>
            </a:r>
            <a:r>
              <a:rPr lang="en-US" sz="3300" dirty="0" err="1"/>
              <a:t>tiên</a:t>
            </a:r>
            <a:r>
              <a:rPr lang="en-US" sz="3300" dirty="0"/>
              <a:t> </a:t>
            </a:r>
            <a:r>
              <a:rPr lang="en-US" sz="3300" dirty="0" err="1"/>
              <a:t>tiến</a:t>
            </a:r>
            <a:r>
              <a:rPr lang="en-US" sz="3300" dirty="0"/>
              <a:t> </a:t>
            </a:r>
            <a:r>
              <a:rPr lang="en-US" sz="3300" dirty="0" err="1"/>
              <a:t>hội</a:t>
            </a:r>
            <a:r>
              <a:rPr lang="en-US" sz="3300" dirty="0"/>
              <a:t> </a:t>
            </a:r>
            <a:r>
              <a:rPr lang="en-US" sz="3300" dirty="0" err="1"/>
              <a:t>nhập</a:t>
            </a:r>
            <a:r>
              <a:rPr lang="en-US" sz="3300" dirty="0"/>
              <a:t> </a:t>
            </a:r>
            <a:r>
              <a:rPr lang="en-US" sz="3300" dirty="0" err="1"/>
              <a:t>quốc</a:t>
            </a:r>
            <a:r>
              <a:rPr lang="en-US" sz="3300" dirty="0"/>
              <a:t> </a:t>
            </a:r>
            <a:r>
              <a:rPr lang="en-US" sz="3300" dirty="0" err="1"/>
              <a:t>tế</a:t>
            </a:r>
            <a:r>
              <a:rPr lang="en-US" sz="3300" dirty="0"/>
              <a:t>”, </a:t>
            </a:r>
            <a:r>
              <a:rPr lang="en-US" sz="3300" dirty="0" err="1"/>
              <a:t>nghiên</a:t>
            </a:r>
            <a:r>
              <a:rPr lang="en-US" sz="3300" dirty="0"/>
              <a:t> </a:t>
            </a:r>
            <a:r>
              <a:rPr lang="en-US" sz="3300" dirty="0" err="1"/>
              <a:t>cứu</a:t>
            </a:r>
            <a:r>
              <a:rPr lang="en-US" sz="3300" dirty="0"/>
              <a:t> </a:t>
            </a:r>
            <a:r>
              <a:rPr lang="en-US" sz="3300" dirty="0" err="1"/>
              <a:t>thêm</a:t>
            </a:r>
            <a:r>
              <a:rPr lang="en-US" sz="3300" dirty="0"/>
              <a:t> </a:t>
            </a:r>
            <a:r>
              <a:rPr lang="en-US" sz="3300" dirty="0" err="1"/>
              <a:t>các</a:t>
            </a:r>
            <a:r>
              <a:rPr lang="en-US" sz="3300" dirty="0"/>
              <a:t> </a:t>
            </a:r>
            <a:r>
              <a:rPr lang="en-US" sz="3300" dirty="0" err="1"/>
              <a:t>nội</a:t>
            </a:r>
            <a:r>
              <a:rPr lang="en-US" sz="3300" dirty="0"/>
              <a:t> dung </a:t>
            </a:r>
            <a:r>
              <a:rPr lang="en-US" sz="3300" dirty="0" err="1"/>
              <a:t>trong</a:t>
            </a:r>
            <a:r>
              <a:rPr lang="en-US" sz="3300" dirty="0"/>
              <a:t> </a:t>
            </a:r>
            <a:r>
              <a:rPr lang="en-US" sz="3300" dirty="0" err="1"/>
              <a:t>tiêu</a:t>
            </a:r>
            <a:r>
              <a:rPr lang="en-US" sz="3300" dirty="0"/>
              <a:t> </a:t>
            </a:r>
            <a:r>
              <a:rPr lang="en-US" sz="3300" dirty="0" err="1"/>
              <a:t>chí</a:t>
            </a:r>
            <a:r>
              <a:rPr lang="en-US" sz="3300" dirty="0"/>
              <a:t> “</a:t>
            </a:r>
            <a:r>
              <a:rPr lang="en-US" sz="3300" dirty="0" err="1"/>
              <a:t>Trường</a:t>
            </a:r>
            <a:r>
              <a:rPr lang="en-US" sz="3300" dirty="0"/>
              <a:t> </a:t>
            </a:r>
            <a:r>
              <a:rPr lang="en-US" sz="3300" dirty="0" err="1"/>
              <a:t>tiên</a:t>
            </a:r>
            <a:r>
              <a:rPr lang="en-US" sz="3300" dirty="0"/>
              <a:t> </a:t>
            </a:r>
            <a:r>
              <a:rPr lang="en-US" sz="3300" dirty="0" err="1"/>
              <a:t>tiến</a:t>
            </a:r>
            <a:r>
              <a:rPr lang="en-US" sz="3300" dirty="0"/>
              <a:t> </a:t>
            </a:r>
            <a:r>
              <a:rPr lang="en-US" sz="3300" dirty="0" err="1"/>
              <a:t>hội</a:t>
            </a:r>
            <a:r>
              <a:rPr lang="en-US" sz="3300" dirty="0"/>
              <a:t> </a:t>
            </a:r>
            <a:r>
              <a:rPr lang="en-US" sz="3300" dirty="0" err="1"/>
              <a:t>nhập</a:t>
            </a:r>
            <a:r>
              <a:rPr lang="en-US" sz="3300" dirty="0"/>
              <a:t> </a:t>
            </a:r>
            <a:r>
              <a:rPr lang="en-US" sz="3300" dirty="0" err="1"/>
              <a:t>quốc</a:t>
            </a:r>
            <a:r>
              <a:rPr lang="en-US" sz="3300" dirty="0"/>
              <a:t> </a:t>
            </a:r>
            <a:r>
              <a:rPr lang="en-US" sz="3300" dirty="0" err="1"/>
              <a:t>tế</a:t>
            </a:r>
            <a:r>
              <a:rPr lang="en-US" sz="3300" dirty="0"/>
              <a:t>” </a:t>
            </a:r>
            <a:r>
              <a:rPr lang="en-US" sz="3300" dirty="0" err="1"/>
              <a:t>và</a:t>
            </a:r>
            <a:r>
              <a:rPr lang="en-US" sz="3300" dirty="0"/>
              <a:t> </a:t>
            </a:r>
            <a:r>
              <a:rPr lang="en-US" sz="3300" dirty="0" err="1"/>
              <a:t>bổ</a:t>
            </a:r>
            <a:r>
              <a:rPr lang="en-US" sz="3300" dirty="0"/>
              <a:t> sung </a:t>
            </a:r>
            <a:r>
              <a:rPr lang="en-US" sz="3300" dirty="0" err="1"/>
              <a:t>vào</a:t>
            </a:r>
            <a:r>
              <a:rPr lang="en-US" sz="3300" dirty="0"/>
              <a:t>. </a:t>
            </a:r>
          </a:p>
        </p:txBody>
      </p:sp>
      <p:sp>
        <p:nvSpPr>
          <p:cNvPr id="16" name="AutoShape 13">
            <a:extLst>
              <a:ext uri="{FF2B5EF4-FFF2-40B4-BE49-F238E27FC236}">
                <a16:creationId xmlns="" xmlns:a16="http://schemas.microsoft.com/office/drawing/2014/main" id="{042087EA-5608-F648-BB2F-29930C25BA13}"/>
              </a:ext>
            </a:extLst>
          </p:cNvPr>
          <p:cNvSpPr/>
          <p:nvPr/>
        </p:nvSpPr>
        <p:spPr>
          <a:xfrm>
            <a:off x="-5442744" y="4914900"/>
            <a:ext cx="6280944" cy="0"/>
          </a:xfrm>
          <a:prstGeom prst="line">
            <a:avLst/>
          </a:prstGeom>
          <a:ln>
            <a:headEnd type="none" w="sm" len="sm"/>
            <a:tailEnd type="oval" w="lg" len="lg"/>
          </a:ln>
        </p:spPr>
        <p:style>
          <a:lnRef idx="3">
            <a:schemeClr val="accent3"/>
          </a:lnRef>
          <a:fillRef idx="0">
            <a:schemeClr val="accent3"/>
          </a:fillRef>
          <a:effectRef idx="2">
            <a:schemeClr val="accent3"/>
          </a:effectRef>
          <a:fontRef idx="minor">
            <a:schemeClr val="tx1"/>
          </a:fontRef>
        </p:style>
      </p:sp>
      <p:sp>
        <p:nvSpPr>
          <p:cNvPr id="17" name="TextBox 25">
            <a:extLst>
              <a:ext uri="{FF2B5EF4-FFF2-40B4-BE49-F238E27FC236}">
                <a16:creationId xmlns="" xmlns:a16="http://schemas.microsoft.com/office/drawing/2014/main" id="{6CCC792C-AC01-834E-8067-0AE547BC5A1F}"/>
              </a:ext>
            </a:extLst>
          </p:cNvPr>
          <p:cNvSpPr txBox="1"/>
          <p:nvPr/>
        </p:nvSpPr>
        <p:spPr>
          <a:xfrm>
            <a:off x="1353027" y="4305300"/>
            <a:ext cx="15563373" cy="1106265"/>
          </a:xfrm>
          <a:prstGeom prst="rect">
            <a:avLst/>
          </a:prstGeom>
          <a:noFill/>
        </p:spPr>
        <p:txBody>
          <a:bodyPr wrap="square" lIns="0" tIns="0" rIns="0" bIns="0" rtlCol="0" anchor="t">
            <a:spAutoFit/>
          </a:bodyPr>
          <a:lstStyle>
            <a:defPPr>
              <a:defRPr lang="en-US"/>
            </a:defPPr>
            <a:lvl1pPr>
              <a:lnSpc>
                <a:spcPts val="4527"/>
              </a:lnSpc>
              <a:defRPr sz="2800" b="1">
                <a:latin typeface="Arial" pitchFamily="34" charset="0"/>
                <a:cs typeface="Arial" pitchFamily="34" charset="0"/>
              </a:defRPr>
            </a:lvl1pPr>
          </a:lstStyle>
          <a:p>
            <a:pPr algn="just"/>
            <a:r>
              <a:rPr lang="en-US" sz="3600" b="0" dirty="0"/>
              <a:t>	</a:t>
            </a:r>
            <a:r>
              <a:rPr lang="en-US" sz="3300" dirty="0" err="1" smtClean="0"/>
              <a:t>Lựa</a:t>
            </a:r>
            <a:r>
              <a:rPr lang="en-US" sz="3300" dirty="0" smtClean="0"/>
              <a:t> </a:t>
            </a:r>
            <a:r>
              <a:rPr lang="en-US" sz="3300" dirty="0" err="1"/>
              <a:t>chọn</a:t>
            </a:r>
            <a:r>
              <a:rPr lang="en-US" sz="3300" dirty="0"/>
              <a:t> </a:t>
            </a:r>
            <a:r>
              <a:rPr lang="en-US" sz="3300" dirty="0" err="1"/>
              <a:t>các</a:t>
            </a:r>
            <a:r>
              <a:rPr lang="en-US" sz="3300" dirty="0"/>
              <a:t> </a:t>
            </a:r>
            <a:r>
              <a:rPr lang="en-US" sz="3300" dirty="0" err="1"/>
              <a:t>chỉ</a:t>
            </a:r>
            <a:r>
              <a:rPr lang="en-US" sz="3300" dirty="0"/>
              <a:t> </a:t>
            </a:r>
            <a:r>
              <a:rPr lang="en-US" sz="3300" dirty="0" err="1"/>
              <a:t>số</a:t>
            </a:r>
            <a:r>
              <a:rPr lang="en-US" sz="3300" dirty="0"/>
              <a:t> </a:t>
            </a:r>
            <a:r>
              <a:rPr lang="en-US" sz="3300" dirty="0" err="1"/>
              <a:t>trong</a:t>
            </a:r>
            <a:r>
              <a:rPr lang="en-US" sz="3300" dirty="0"/>
              <a:t> </a:t>
            </a:r>
            <a:r>
              <a:rPr lang="en-US" sz="3300" dirty="0" err="1"/>
              <a:t>tiêu</a:t>
            </a:r>
            <a:r>
              <a:rPr lang="en-US" sz="3300" dirty="0"/>
              <a:t> </a:t>
            </a:r>
            <a:r>
              <a:rPr lang="en-US" sz="3300" dirty="0" err="1"/>
              <a:t>chuẩn</a:t>
            </a:r>
            <a:r>
              <a:rPr lang="en-US" sz="3300" dirty="0"/>
              <a:t> </a:t>
            </a:r>
            <a:r>
              <a:rPr lang="en-US" sz="3300" dirty="0" err="1"/>
              <a:t>theo</a:t>
            </a:r>
            <a:r>
              <a:rPr lang="en-US" sz="3300" dirty="0"/>
              <a:t> </a:t>
            </a:r>
            <a:r>
              <a:rPr lang="en-US" sz="3300" dirty="0" err="1"/>
              <a:t>Thông</a:t>
            </a:r>
            <a:r>
              <a:rPr lang="en-US" sz="3300" dirty="0"/>
              <a:t> </a:t>
            </a:r>
            <a:r>
              <a:rPr lang="en-US" sz="3300" dirty="0" err="1"/>
              <a:t>tư</a:t>
            </a:r>
            <a:r>
              <a:rPr lang="en-US" sz="3300" dirty="0"/>
              <a:t> 19 </a:t>
            </a:r>
            <a:r>
              <a:rPr lang="en-US" sz="3300" dirty="0" err="1"/>
              <a:t>về</a:t>
            </a:r>
            <a:r>
              <a:rPr lang="en-US" sz="3300" dirty="0"/>
              <a:t> KĐ CLGD </a:t>
            </a:r>
            <a:r>
              <a:rPr lang="en-US" sz="3300" b="0" dirty="0" err="1"/>
              <a:t>bổ</a:t>
            </a:r>
            <a:r>
              <a:rPr lang="en-US" sz="3300" b="0" dirty="0"/>
              <a:t> sung </a:t>
            </a:r>
            <a:r>
              <a:rPr lang="en-US" sz="3300" b="0" dirty="0" err="1"/>
              <a:t>hoặc</a:t>
            </a:r>
            <a:r>
              <a:rPr lang="en-US" sz="3300" b="0" dirty="0"/>
              <a:t> </a:t>
            </a:r>
            <a:r>
              <a:rPr lang="en-US" sz="3300" b="0" dirty="0" err="1"/>
              <a:t>thay</a:t>
            </a:r>
            <a:r>
              <a:rPr lang="en-US" sz="3300" b="0" dirty="0"/>
              <a:t> </a:t>
            </a:r>
            <a:r>
              <a:rPr lang="en-US" sz="3300" b="0" dirty="0" err="1"/>
              <a:t>vào</a:t>
            </a:r>
            <a:r>
              <a:rPr lang="en-US" sz="3300" b="0" dirty="0"/>
              <a:t> </a:t>
            </a:r>
            <a:r>
              <a:rPr lang="en-US" sz="3300" b="0" dirty="0" err="1"/>
              <a:t>trong</a:t>
            </a:r>
            <a:r>
              <a:rPr lang="en-US" sz="3300" b="0" dirty="0"/>
              <a:t> 5 </a:t>
            </a:r>
            <a:r>
              <a:rPr lang="en-US" sz="3300" b="0" dirty="0" err="1"/>
              <a:t>nội</a:t>
            </a:r>
            <a:r>
              <a:rPr lang="en-US" sz="3300" b="0" dirty="0"/>
              <a:t> dung </a:t>
            </a:r>
            <a:r>
              <a:rPr lang="en-US" sz="3300" b="0" dirty="0" err="1"/>
              <a:t>trong</a:t>
            </a:r>
            <a:r>
              <a:rPr lang="en-US" sz="3300" b="0" dirty="0"/>
              <a:t> </a:t>
            </a:r>
            <a:r>
              <a:rPr lang="en-US" sz="3300" b="0" dirty="0" err="1"/>
              <a:t>bộ</a:t>
            </a:r>
            <a:r>
              <a:rPr lang="en-US" sz="3300" b="0" dirty="0"/>
              <a:t> </a:t>
            </a:r>
            <a:r>
              <a:rPr lang="en-US" sz="3300" b="0" dirty="0" err="1"/>
              <a:t>công</a:t>
            </a:r>
            <a:r>
              <a:rPr lang="en-US" sz="3300" b="0" dirty="0"/>
              <a:t> </a:t>
            </a:r>
            <a:r>
              <a:rPr lang="en-US" sz="3300" b="0" dirty="0" err="1"/>
              <a:t>cụ</a:t>
            </a:r>
            <a:r>
              <a:rPr lang="en-US" sz="3300" b="0" dirty="0"/>
              <a:t> </a:t>
            </a:r>
            <a:r>
              <a:rPr lang="en-US" sz="3300" b="0" dirty="0" err="1"/>
              <a:t>đánh</a:t>
            </a:r>
            <a:r>
              <a:rPr lang="en-US" sz="3300" b="0" dirty="0"/>
              <a:t> </a:t>
            </a:r>
            <a:r>
              <a:rPr lang="en-US" sz="3300" b="0" dirty="0" err="1"/>
              <a:t>giá</a:t>
            </a:r>
            <a:r>
              <a:rPr lang="en-US" sz="3300" b="0" dirty="0"/>
              <a:t> </a:t>
            </a:r>
            <a:r>
              <a:rPr lang="en-US" sz="3300" b="0" dirty="0" err="1"/>
              <a:t>trên</a:t>
            </a:r>
            <a:r>
              <a:rPr lang="en-US" sz="3300" b="0" dirty="0"/>
              <a:t> </a:t>
            </a:r>
            <a:r>
              <a:rPr lang="en-US" sz="3300" b="0" dirty="0" err="1"/>
              <a:t>cho</a:t>
            </a:r>
            <a:r>
              <a:rPr lang="en-US" sz="3300" b="0" dirty="0"/>
              <a:t> </a:t>
            </a:r>
            <a:r>
              <a:rPr lang="en-US" sz="3300" b="0" dirty="0" err="1"/>
              <a:t>phù</a:t>
            </a:r>
            <a:r>
              <a:rPr lang="en-US" sz="3300" b="0" dirty="0"/>
              <a:t> </a:t>
            </a:r>
            <a:r>
              <a:rPr lang="en-US" sz="3300" b="0" dirty="0" err="1"/>
              <a:t>hợp</a:t>
            </a:r>
            <a:r>
              <a:rPr lang="en-US" sz="3300" b="0" dirty="0"/>
              <a:t>. </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886418" y="1165030"/>
            <a:ext cx="1988344" cy="2483017"/>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659325" y="6077560"/>
            <a:ext cx="2442530" cy="3430934"/>
          </a:xfrm>
          <a:prstGeom prst="rect">
            <a:avLst/>
          </a:prstGeom>
        </p:spPr>
      </p:pic>
    </p:spTree>
    <p:extLst>
      <p:ext uri="{BB962C8B-B14F-4D97-AF65-F5344CB8AC3E}">
        <p14:creationId xmlns:p14="http://schemas.microsoft.com/office/powerpoint/2010/main" val="261331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par>
                                <p:cTn id="14" presetID="2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500"/>
                                        <p:tgtEl>
                                          <p:spTgt spid="28"/>
                                        </p:tgtEl>
                                      </p:cBhvr>
                                    </p:animEffect>
                                  </p:childTnLst>
                                </p:cTn>
                              </p:par>
                              <p:par>
                                <p:cTn id="22" presetID="22" presetClass="entr" presetSubtype="4"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par>
                                <p:cTn id="33" presetID="22" presetClass="entr" presetSubtype="4"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down)">
                                      <p:cBhvr>
                                        <p:cTn id="35" dur="500"/>
                                        <p:tgtEl>
                                          <p:spTgt spid="22"/>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down)">
                                      <p:cBhvr>
                                        <p:cTn id="38" dur="500"/>
                                        <p:tgtEl>
                                          <p:spTgt spid="26"/>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down)">
                                      <p:cBhvr>
                                        <p:cTn id="41" dur="500"/>
                                        <p:tgtEl>
                                          <p:spTgt spid="31"/>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00"/>
                                        <p:tgtEl>
                                          <p:spTgt spid="13"/>
                                        </p:tgtEl>
                                      </p:cBhvr>
                                    </p:animEffect>
                                  </p:childTnLst>
                                </p:cTn>
                              </p:par>
                              <p:par>
                                <p:cTn id="45" presetID="22" presetClass="entr" presetSubtype="4"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down)">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0" grpId="0"/>
      <p:bldP spid="31" grpId="0"/>
      <p:bldP spid="13"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85800" y="295867"/>
            <a:ext cx="17221199" cy="8005512"/>
          </a:xfrm>
          <a:prstGeom prst="rect">
            <a:avLst/>
          </a:prstGeom>
        </p:spPr>
      </p:pic>
      <p:pic>
        <p:nvPicPr>
          <p:cNvPr id="5" name="Picture 5"/>
          <p:cNvPicPr>
            <a:picLocks noChangeAspect="1"/>
          </p:cNvPicPr>
          <p:nvPr/>
        </p:nvPicPr>
        <p:blipFill>
          <a:blip r:embed="rId5" cstate="print">
            <a:alphaModFix amt="14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72276" y="6367213"/>
            <a:ext cx="4114800" cy="4114800"/>
          </a:xfrm>
          <a:prstGeom prst="rect">
            <a:avLst/>
          </a:prstGeom>
        </p:spPr>
      </p:pic>
      <p:sp>
        <p:nvSpPr>
          <p:cNvPr id="6" name="TextBox 6"/>
          <p:cNvSpPr txBox="1"/>
          <p:nvPr/>
        </p:nvSpPr>
        <p:spPr>
          <a:xfrm>
            <a:off x="3616799" y="1538226"/>
            <a:ext cx="11054399" cy="1230914"/>
          </a:xfrm>
          <a:prstGeom prst="rect">
            <a:avLst/>
          </a:prstGeom>
        </p:spPr>
        <p:txBody>
          <a:bodyPr lIns="0" tIns="0" rIns="0" bIns="0" rtlCol="0" anchor="t">
            <a:spAutoFit/>
          </a:bodyPr>
          <a:lstStyle/>
          <a:p>
            <a:pPr algn="ctr">
              <a:lnSpc>
                <a:spcPts val="10500"/>
              </a:lnSpc>
            </a:pPr>
            <a:r>
              <a:rPr lang="en-US" sz="7500" dirty="0" err="1">
                <a:solidFill>
                  <a:srgbClr val="FF0000"/>
                </a:solidFill>
                <a:latin typeface="Public Sans Bold"/>
              </a:rPr>
              <a:t>PHẦN</a:t>
            </a:r>
            <a:r>
              <a:rPr lang="en-US" sz="7500" dirty="0">
                <a:solidFill>
                  <a:srgbClr val="FF0000"/>
                </a:solidFill>
                <a:latin typeface="Public Sans Bold"/>
              </a:rPr>
              <a:t> 2</a:t>
            </a:r>
          </a:p>
        </p:txBody>
      </p:sp>
      <p:sp>
        <p:nvSpPr>
          <p:cNvPr id="7" name="TextBox 7"/>
          <p:cNvSpPr txBox="1"/>
          <p:nvPr/>
        </p:nvSpPr>
        <p:spPr>
          <a:xfrm>
            <a:off x="2743200" y="3320493"/>
            <a:ext cx="13588099" cy="1718419"/>
          </a:xfrm>
          <a:prstGeom prst="rect">
            <a:avLst/>
          </a:prstGeom>
        </p:spPr>
        <p:txBody>
          <a:bodyPr wrap="square" lIns="0" tIns="0" rIns="0" bIns="0" rtlCol="0" anchor="t">
            <a:spAutoFit/>
          </a:bodyPr>
          <a:lstStyle/>
          <a:p>
            <a:pPr algn="ctr">
              <a:lnSpc>
                <a:spcPts val="6731"/>
              </a:lnSpc>
            </a:pPr>
            <a:r>
              <a:rPr lang="en-US" sz="5300" b="1" dirty="0">
                <a:solidFill>
                  <a:srgbClr val="FF0000"/>
                </a:solidFill>
                <a:latin typeface="Arial" pitchFamily="34" charset="0"/>
                <a:cs typeface="Arial" pitchFamily="34" charset="0"/>
              </a:rPr>
              <a:t>HƯỚNG </a:t>
            </a:r>
            <a:r>
              <a:rPr lang="en-US" sz="5300" b="1" dirty="0" err="1">
                <a:solidFill>
                  <a:srgbClr val="FF0000"/>
                </a:solidFill>
                <a:latin typeface="Arial" pitchFamily="34" charset="0"/>
                <a:cs typeface="Arial" pitchFamily="34" charset="0"/>
              </a:rPr>
              <a:t>DẪN</a:t>
            </a:r>
            <a:r>
              <a:rPr lang="en-US" sz="5300" b="1" dirty="0">
                <a:solidFill>
                  <a:srgbClr val="FF0000"/>
                </a:solidFill>
                <a:latin typeface="Arial" pitchFamily="34" charset="0"/>
                <a:cs typeface="Arial" pitchFamily="34" charset="0"/>
              </a:rPr>
              <a:t> SỬ DỤNG </a:t>
            </a:r>
          </a:p>
          <a:p>
            <a:pPr algn="ctr">
              <a:lnSpc>
                <a:spcPts val="6731"/>
              </a:lnSpc>
            </a:pPr>
            <a:r>
              <a:rPr lang="en-US" sz="5300" b="1" dirty="0">
                <a:solidFill>
                  <a:srgbClr val="FF0000"/>
                </a:solidFill>
                <a:latin typeface="Arial" pitchFamily="34" charset="0"/>
                <a:cs typeface="Arial" pitchFamily="34" charset="0"/>
              </a:rPr>
              <a:t>CÔNG </a:t>
            </a:r>
            <a:r>
              <a:rPr lang="en-US" sz="5300" b="1" dirty="0" err="1">
                <a:solidFill>
                  <a:srgbClr val="FF0000"/>
                </a:solidFill>
                <a:latin typeface="Arial" pitchFamily="34" charset="0"/>
                <a:cs typeface="Arial" pitchFamily="34" charset="0"/>
              </a:rPr>
              <a:t>CỤ</a:t>
            </a:r>
            <a:r>
              <a:rPr lang="en-US" sz="5300" b="1" dirty="0">
                <a:solidFill>
                  <a:srgbClr val="FF0000"/>
                </a:solidFill>
                <a:latin typeface="Arial" pitchFamily="34" charset="0"/>
                <a:cs typeface="Arial" pitchFamily="34" charset="0"/>
              </a:rPr>
              <a:t> </a:t>
            </a:r>
            <a:r>
              <a:rPr lang="en-US" sz="5300" b="1" dirty="0" err="1">
                <a:solidFill>
                  <a:srgbClr val="FF0000"/>
                </a:solidFill>
                <a:latin typeface="Arial" pitchFamily="34" charset="0"/>
                <a:cs typeface="Arial" pitchFamily="34" charset="0"/>
              </a:rPr>
              <a:t>ĐÁNH</a:t>
            </a:r>
            <a:r>
              <a:rPr lang="en-US" sz="5300" b="1" dirty="0">
                <a:solidFill>
                  <a:srgbClr val="FF0000"/>
                </a:solidFill>
                <a:latin typeface="Arial" pitchFamily="34" charset="0"/>
                <a:cs typeface="Arial" pitchFamily="34" charset="0"/>
              </a:rPr>
              <a:t> </a:t>
            </a:r>
            <a:r>
              <a:rPr lang="en-US" sz="5300" b="1" dirty="0" err="1">
                <a:solidFill>
                  <a:srgbClr val="FF0000"/>
                </a:solidFill>
                <a:latin typeface="Arial" pitchFamily="34" charset="0"/>
                <a:cs typeface="Arial" pitchFamily="34" charset="0"/>
              </a:rPr>
              <a:t>GIÁ</a:t>
            </a:r>
            <a:endParaRPr lang="en-US" sz="53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grpSp>
        <p:nvGrpSpPr>
          <p:cNvPr id="2" name="Group 2"/>
          <p:cNvGrpSpPr/>
          <p:nvPr/>
        </p:nvGrpSpPr>
        <p:grpSpPr>
          <a:xfrm>
            <a:off x="1605659" y="2125697"/>
            <a:ext cx="15005941" cy="2560603"/>
            <a:chOff x="0" y="0"/>
            <a:chExt cx="40948360" cy="5532120"/>
          </a:xfrm>
        </p:grpSpPr>
        <p:sp>
          <p:nvSpPr>
            <p:cNvPr id="3" name="Freeform 3"/>
            <p:cNvSpPr/>
            <p:nvPr/>
          </p:nvSpPr>
          <p:spPr>
            <a:xfrm>
              <a:off x="0" y="0"/>
              <a:ext cx="40948359" cy="5532120"/>
            </a:xfrm>
            <a:custGeom>
              <a:avLst/>
              <a:gdLst/>
              <a:ahLst/>
              <a:cxnLst/>
              <a:rect l="l" t="t" r="r" b="b"/>
              <a:pathLst>
                <a:path w="40948359" h="5532120">
                  <a:moveTo>
                    <a:pt x="39360859" y="0"/>
                  </a:moveTo>
                  <a:lnTo>
                    <a:pt x="1587500" y="0"/>
                  </a:lnTo>
                  <a:lnTo>
                    <a:pt x="0" y="2766060"/>
                  </a:lnTo>
                  <a:lnTo>
                    <a:pt x="1587500" y="5532120"/>
                  </a:lnTo>
                  <a:lnTo>
                    <a:pt x="39360859" y="5532120"/>
                  </a:lnTo>
                  <a:lnTo>
                    <a:pt x="40948359" y="2766060"/>
                  </a:lnTo>
                  <a:lnTo>
                    <a:pt x="39360859" y="0"/>
                  </a:lnTo>
                  <a:lnTo>
                    <a:pt x="39360859" y="0"/>
                  </a:lnTo>
                  <a:close/>
                  <a:moveTo>
                    <a:pt x="39274499" y="5382260"/>
                  </a:moveTo>
                  <a:lnTo>
                    <a:pt x="1673860" y="5382260"/>
                  </a:lnTo>
                  <a:lnTo>
                    <a:pt x="172720" y="2766060"/>
                  </a:lnTo>
                  <a:lnTo>
                    <a:pt x="1673860" y="149860"/>
                  </a:lnTo>
                  <a:lnTo>
                    <a:pt x="39274499" y="149860"/>
                  </a:lnTo>
                  <a:lnTo>
                    <a:pt x="40775638" y="2766060"/>
                  </a:lnTo>
                  <a:lnTo>
                    <a:pt x="39274499" y="5382260"/>
                  </a:lnTo>
                  <a:close/>
                </a:path>
              </a:pathLst>
            </a:custGeom>
            <a:solidFill>
              <a:srgbClr val="BF45FF"/>
            </a:solidFill>
          </p:spPr>
        </p:sp>
      </p:grpSp>
      <p:grpSp>
        <p:nvGrpSpPr>
          <p:cNvPr id="4" name="Group 4"/>
          <p:cNvGrpSpPr/>
          <p:nvPr/>
        </p:nvGrpSpPr>
        <p:grpSpPr>
          <a:xfrm>
            <a:off x="1817999" y="5677170"/>
            <a:ext cx="14412601" cy="2841548"/>
            <a:chOff x="0" y="0"/>
            <a:chExt cx="40948360" cy="5532120"/>
          </a:xfrm>
        </p:grpSpPr>
        <p:sp>
          <p:nvSpPr>
            <p:cNvPr id="5" name="Freeform 5"/>
            <p:cNvSpPr/>
            <p:nvPr/>
          </p:nvSpPr>
          <p:spPr>
            <a:xfrm>
              <a:off x="0" y="0"/>
              <a:ext cx="40948359" cy="5532120"/>
            </a:xfrm>
            <a:custGeom>
              <a:avLst/>
              <a:gdLst/>
              <a:ahLst/>
              <a:cxnLst/>
              <a:rect l="l" t="t" r="r" b="b"/>
              <a:pathLst>
                <a:path w="40948359" h="5532120">
                  <a:moveTo>
                    <a:pt x="39360859" y="0"/>
                  </a:moveTo>
                  <a:lnTo>
                    <a:pt x="1587500" y="0"/>
                  </a:lnTo>
                  <a:lnTo>
                    <a:pt x="0" y="2766060"/>
                  </a:lnTo>
                  <a:lnTo>
                    <a:pt x="1587500" y="5532120"/>
                  </a:lnTo>
                  <a:lnTo>
                    <a:pt x="39360859" y="5532120"/>
                  </a:lnTo>
                  <a:lnTo>
                    <a:pt x="40948359" y="2766060"/>
                  </a:lnTo>
                  <a:lnTo>
                    <a:pt x="39360859" y="0"/>
                  </a:lnTo>
                  <a:lnTo>
                    <a:pt x="39360859" y="0"/>
                  </a:lnTo>
                  <a:close/>
                  <a:moveTo>
                    <a:pt x="39274499" y="5382260"/>
                  </a:moveTo>
                  <a:lnTo>
                    <a:pt x="1673860" y="5382260"/>
                  </a:lnTo>
                  <a:lnTo>
                    <a:pt x="172720" y="2766060"/>
                  </a:lnTo>
                  <a:lnTo>
                    <a:pt x="1673860" y="149860"/>
                  </a:lnTo>
                  <a:lnTo>
                    <a:pt x="39274499" y="149860"/>
                  </a:lnTo>
                  <a:lnTo>
                    <a:pt x="40775638" y="2766060"/>
                  </a:lnTo>
                  <a:lnTo>
                    <a:pt x="39274499" y="5382260"/>
                  </a:lnTo>
                  <a:close/>
                </a:path>
              </a:pathLst>
            </a:custGeom>
            <a:solidFill>
              <a:srgbClr val="2224FD"/>
            </a:solidFill>
          </p:spPr>
        </p:sp>
      </p:grpSp>
      <p:sp>
        <p:nvSpPr>
          <p:cNvPr id="10" name="AutoShape 10"/>
          <p:cNvSpPr/>
          <p:nvPr/>
        </p:nvSpPr>
        <p:spPr>
          <a:xfrm>
            <a:off x="-4648200" y="3543300"/>
            <a:ext cx="6280944" cy="0"/>
          </a:xfrm>
          <a:prstGeom prst="line">
            <a:avLst/>
          </a:prstGeom>
          <a:ln w="76200" cap="flat">
            <a:solidFill>
              <a:srgbClr val="BF45FF"/>
            </a:solidFill>
            <a:prstDash val="solid"/>
            <a:headEnd type="none" w="sm" len="sm"/>
            <a:tailEnd type="oval" w="lg" len="lg"/>
          </a:ln>
        </p:spPr>
      </p:sp>
      <p:sp>
        <p:nvSpPr>
          <p:cNvPr id="11" name="AutoShape 11"/>
          <p:cNvSpPr/>
          <p:nvPr/>
        </p:nvSpPr>
        <p:spPr>
          <a:xfrm>
            <a:off x="-4495800" y="6972300"/>
            <a:ext cx="6280944" cy="0"/>
          </a:xfrm>
          <a:prstGeom prst="line">
            <a:avLst/>
          </a:prstGeom>
          <a:ln w="76200" cap="flat">
            <a:solidFill>
              <a:srgbClr val="2224FD"/>
            </a:solidFill>
            <a:prstDash val="solid"/>
            <a:headEnd type="none" w="sm" len="sm"/>
            <a:tailEnd type="oval" w="lg" len="lg"/>
          </a:ln>
        </p:spPr>
      </p:sp>
      <p:sp>
        <p:nvSpPr>
          <p:cNvPr id="23" name="TextBox 23"/>
          <p:cNvSpPr txBox="1"/>
          <p:nvPr/>
        </p:nvSpPr>
        <p:spPr>
          <a:xfrm>
            <a:off x="3048000" y="2400300"/>
            <a:ext cx="5562600" cy="577081"/>
          </a:xfrm>
          <a:prstGeom prst="rect">
            <a:avLst/>
          </a:prstGeom>
          <a:solidFill>
            <a:schemeClr val="accent5">
              <a:lumMod val="40000"/>
              <a:lumOff val="60000"/>
            </a:schemeClr>
          </a:solidFill>
        </p:spPr>
        <p:txBody>
          <a:bodyPr wrap="square" lIns="0" tIns="0" rIns="0" bIns="0" rtlCol="0" anchor="t">
            <a:spAutoFit/>
          </a:bodyPr>
          <a:lstStyle>
            <a:defPPr>
              <a:defRPr lang="en-US"/>
            </a:defPPr>
            <a:lvl1pPr>
              <a:lnSpc>
                <a:spcPts val="4527"/>
              </a:lnSpc>
              <a:defRPr sz="3869">
                <a:latin typeface="Arial" pitchFamily="34" charset="0"/>
                <a:cs typeface="Arial" pitchFamily="34" charset="0"/>
              </a:defRPr>
            </a:lvl1pPr>
          </a:lstStyle>
          <a:p>
            <a:r>
              <a:rPr lang="en-US" sz="3600" b="1" dirty="0" err="1" smtClean="0"/>
              <a:t>Đánh</a:t>
            </a:r>
            <a:r>
              <a:rPr lang="en-US" sz="3600" b="1" dirty="0" smtClean="0"/>
              <a:t> </a:t>
            </a:r>
            <a:r>
              <a:rPr lang="en-US" sz="3600" b="1" dirty="0" err="1"/>
              <a:t>giá</a:t>
            </a:r>
            <a:r>
              <a:rPr lang="en-US" sz="3600" b="1" dirty="0"/>
              <a:t> </a:t>
            </a:r>
            <a:r>
              <a:rPr lang="en-US" sz="3600" b="1" dirty="0" err="1"/>
              <a:t>một</a:t>
            </a:r>
            <a:r>
              <a:rPr lang="en-US" sz="3600" b="1" dirty="0"/>
              <a:t> </a:t>
            </a:r>
            <a:r>
              <a:rPr lang="en-US" sz="3600" b="1" dirty="0" err="1"/>
              <a:t>phần</a:t>
            </a:r>
            <a:endParaRPr lang="en-US" sz="3600" b="1" dirty="0"/>
          </a:p>
        </p:txBody>
      </p:sp>
      <p:sp>
        <p:nvSpPr>
          <p:cNvPr id="24" name="TextBox 24"/>
          <p:cNvSpPr txBox="1"/>
          <p:nvPr/>
        </p:nvSpPr>
        <p:spPr>
          <a:xfrm>
            <a:off x="3428999" y="5876818"/>
            <a:ext cx="4851395" cy="577081"/>
          </a:xfrm>
          <a:prstGeom prst="rect">
            <a:avLst/>
          </a:prstGeom>
          <a:solidFill>
            <a:schemeClr val="accent5">
              <a:lumMod val="40000"/>
              <a:lumOff val="60000"/>
            </a:schemeClr>
          </a:solidFill>
        </p:spPr>
        <p:txBody>
          <a:bodyPr wrap="square" lIns="0" tIns="0" rIns="0" bIns="0" rtlCol="0" anchor="t">
            <a:spAutoFit/>
          </a:bodyPr>
          <a:lstStyle>
            <a:defPPr>
              <a:defRPr lang="en-US"/>
            </a:defPPr>
            <a:lvl1pPr>
              <a:lnSpc>
                <a:spcPts val="4527"/>
              </a:lnSpc>
              <a:defRPr sz="2800" b="1">
                <a:latin typeface="Arial" pitchFamily="34" charset="0"/>
                <a:cs typeface="Arial" pitchFamily="34" charset="0"/>
              </a:defRPr>
            </a:lvl1pPr>
          </a:lstStyle>
          <a:p>
            <a:r>
              <a:rPr lang="en-US" sz="3600" dirty="0" err="1" smtClean="0"/>
              <a:t>Đánh</a:t>
            </a:r>
            <a:r>
              <a:rPr lang="en-US" sz="3600" dirty="0" smtClean="0"/>
              <a:t> </a:t>
            </a:r>
            <a:r>
              <a:rPr lang="en-US" sz="3600" dirty="0" err="1"/>
              <a:t>giá</a:t>
            </a:r>
            <a:r>
              <a:rPr lang="en-US" sz="3600" dirty="0"/>
              <a:t> </a:t>
            </a:r>
            <a:r>
              <a:rPr lang="en-US" sz="3600" dirty="0" err="1"/>
              <a:t>toàn</a:t>
            </a:r>
            <a:r>
              <a:rPr lang="en-US" sz="3600" dirty="0"/>
              <a:t> </a:t>
            </a:r>
            <a:r>
              <a:rPr lang="en-US" sz="3600" dirty="0" err="1"/>
              <a:t>phần</a:t>
            </a:r>
            <a:endParaRPr lang="en-US" sz="3600" dirty="0"/>
          </a:p>
        </p:txBody>
      </p:sp>
      <p:sp>
        <p:nvSpPr>
          <p:cNvPr id="27" name="TextBox 27"/>
          <p:cNvSpPr txBox="1"/>
          <p:nvPr/>
        </p:nvSpPr>
        <p:spPr>
          <a:xfrm>
            <a:off x="3048000" y="3086100"/>
            <a:ext cx="12023725" cy="1269578"/>
          </a:xfrm>
          <a:prstGeom prst="rect">
            <a:avLst/>
          </a:prstGeom>
        </p:spPr>
        <p:txBody>
          <a:bodyPr wrap="square" lIns="0" tIns="0" rIns="0" bIns="0" rtlCol="0" anchor="t">
            <a:spAutoFit/>
          </a:bodyPr>
          <a:lstStyle/>
          <a:p>
            <a:pPr algn="just">
              <a:lnSpc>
                <a:spcPts val="3278"/>
              </a:lnSpc>
            </a:pPr>
            <a:r>
              <a:rPr lang="en-US" sz="3600" dirty="0">
                <a:latin typeface="Arial" pitchFamily="34" charset="0"/>
                <a:cs typeface="Arial" pitchFamily="34" charset="0"/>
              </a:rPr>
              <a:t> - </a:t>
            </a:r>
            <a:r>
              <a:rPr lang="en-US" sz="3600" dirty="0" err="1">
                <a:latin typeface="Arial" pitchFamily="34" charset="0"/>
                <a:cs typeface="Arial" pitchFamily="34" charset="0"/>
              </a:rPr>
              <a:t>Người</a:t>
            </a:r>
            <a:r>
              <a:rPr lang="en-US" sz="3600" dirty="0">
                <a:latin typeface="Arial" pitchFamily="34" charset="0"/>
                <a:cs typeface="Arial" pitchFamily="34" charset="0"/>
              </a:rPr>
              <a:t> </a:t>
            </a:r>
            <a:r>
              <a:rPr lang="en-US" sz="3600" dirty="0" err="1">
                <a:latin typeface="Arial" pitchFamily="34" charset="0"/>
                <a:cs typeface="Arial" pitchFamily="34" charset="0"/>
              </a:rPr>
              <a:t>đánh</a:t>
            </a:r>
            <a:r>
              <a:rPr lang="en-US" sz="3600" dirty="0">
                <a:latin typeface="Arial" pitchFamily="34" charset="0"/>
                <a:cs typeface="Arial" pitchFamily="34" charset="0"/>
              </a:rPr>
              <a:t> </a:t>
            </a:r>
            <a:r>
              <a:rPr lang="en-US" sz="3600" dirty="0" err="1">
                <a:latin typeface="Arial" pitchFamily="34" charset="0"/>
                <a:cs typeface="Arial" pitchFamily="34" charset="0"/>
              </a:rPr>
              <a:t>giá</a:t>
            </a:r>
            <a:r>
              <a:rPr lang="en-US" sz="3600" dirty="0">
                <a:latin typeface="Arial" pitchFamily="34" charset="0"/>
                <a:cs typeface="Arial" pitchFamily="34" charset="0"/>
              </a:rPr>
              <a:t> </a:t>
            </a:r>
            <a:r>
              <a:rPr lang="en-US" sz="3600" dirty="0" err="1">
                <a:latin typeface="Arial" pitchFamily="34" charset="0"/>
                <a:cs typeface="Arial" pitchFamily="34" charset="0"/>
              </a:rPr>
              <a:t>lựa</a:t>
            </a:r>
            <a:r>
              <a:rPr lang="en-US" sz="3600" dirty="0">
                <a:latin typeface="Arial" pitchFamily="34" charset="0"/>
                <a:cs typeface="Arial" pitchFamily="34" charset="0"/>
              </a:rPr>
              <a:t> </a:t>
            </a:r>
            <a:r>
              <a:rPr lang="en-US" sz="3600" dirty="0" err="1">
                <a:latin typeface="Arial" pitchFamily="34" charset="0"/>
                <a:cs typeface="Arial" pitchFamily="34" charset="0"/>
              </a:rPr>
              <a:t>chọn</a:t>
            </a:r>
            <a:r>
              <a:rPr lang="en-US" sz="3600" dirty="0">
                <a:latin typeface="Arial" pitchFamily="34" charset="0"/>
                <a:cs typeface="Arial" pitchFamily="34" charset="0"/>
              </a:rPr>
              <a:t> </a:t>
            </a:r>
            <a:r>
              <a:rPr lang="en-US" sz="3600" dirty="0" err="1">
                <a:latin typeface="Arial" pitchFamily="34" charset="0"/>
                <a:cs typeface="Arial" pitchFamily="34" charset="0"/>
              </a:rPr>
              <a:t>một</a:t>
            </a:r>
            <a:r>
              <a:rPr lang="en-US" sz="3600" dirty="0">
                <a:latin typeface="Arial" pitchFamily="34" charset="0"/>
                <a:cs typeface="Arial" pitchFamily="34" charset="0"/>
              </a:rPr>
              <a:t> </a:t>
            </a:r>
            <a:r>
              <a:rPr lang="en-US" sz="3600" dirty="0" err="1">
                <a:latin typeface="Arial" pitchFamily="34" charset="0"/>
                <a:cs typeface="Arial" pitchFamily="34" charset="0"/>
              </a:rPr>
              <a:t>phần</a:t>
            </a:r>
            <a:r>
              <a:rPr lang="en-US" sz="3600" dirty="0">
                <a:latin typeface="Arial" pitchFamily="34" charset="0"/>
                <a:cs typeface="Arial" pitchFamily="34" charset="0"/>
              </a:rPr>
              <a:t> </a:t>
            </a:r>
            <a:r>
              <a:rPr lang="en-US" sz="3600" dirty="0" err="1">
                <a:latin typeface="Arial" pitchFamily="34" charset="0"/>
                <a:cs typeface="Arial" pitchFamily="34" charset="0"/>
              </a:rPr>
              <a:t>nội</a:t>
            </a:r>
            <a:r>
              <a:rPr lang="en-US" sz="3600" dirty="0">
                <a:latin typeface="Arial" pitchFamily="34" charset="0"/>
                <a:cs typeface="Arial" pitchFamily="34" charset="0"/>
              </a:rPr>
              <a:t> dung </a:t>
            </a:r>
            <a:r>
              <a:rPr lang="en-US" sz="3600" dirty="0" err="1">
                <a:latin typeface="Arial" pitchFamily="34" charset="0"/>
                <a:cs typeface="Arial" pitchFamily="34" charset="0"/>
              </a:rPr>
              <a:t>trong</a:t>
            </a:r>
            <a:r>
              <a:rPr lang="en-US" sz="3600" dirty="0">
                <a:latin typeface="Arial" pitchFamily="34" charset="0"/>
                <a:cs typeface="Arial" pitchFamily="34" charset="0"/>
              </a:rPr>
              <a:t> </a:t>
            </a:r>
            <a:r>
              <a:rPr lang="en-US" sz="3600" dirty="0" err="1">
                <a:latin typeface="Arial" pitchFamily="34" charset="0"/>
                <a:cs typeface="Arial" pitchFamily="34" charset="0"/>
              </a:rPr>
              <a:t>công</a:t>
            </a:r>
            <a:r>
              <a:rPr lang="en-US" sz="3600" dirty="0">
                <a:latin typeface="Arial" pitchFamily="34" charset="0"/>
                <a:cs typeface="Arial" pitchFamily="34" charset="0"/>
              </a:rPr>
              <a:t> </a:t>
            </a:r>
            <a:r>
              <a:rPr lang="en-US" sz="3600" dirty="0" err="1">
                <a:latin typeface="Arial" pitchFamily="34" charset="0"/>
                <a:cs typeface="Arial" pitchFamily="34" charset="0"/>
              </a:rPr>
              <a:t>cụ</a:t>
            </a:r>
            <a:r>
              <a:rPr lang="en-US" sz="3600" dirty="0">
                <a:latin typeface="Arial" pitchFamily="34" charset="0"/>
                <a:cs typeface="Arial" pitchFamily="34" charset="0"/>
              </a:rPr>
              <a:t> </a:t>
            </a:r>
            <a:r>
              <a:rPr lang="en-US" sz="3600" dirty="0" err="1">
                <a:latin typeface="Arial" pitchFamily="34" charset="0"/>
                <a:cs typeface="Arial" pitchFamily="34" charset="0"/>
              </a:rPr>
              <a:t>đánh</a:t>
            </a:r>
            <a:r>
              <a:rPr lang="en-US" sz="3600" dirty="0">
                <a:latin typeface="Arial" pitchFamily="34" charset="0"/>
                <a:cs typeface="Arial" pitchFamily="34" charset="0"/>
              </a:rPr>
              <a:t> </a:t>
            </a:r>
            <a:r>
              <a:rPr lang="en-US" sz="3600" dirty="0" err="1">
                <a:latin typeface="Arial" pitchFamily="34" charset="0"/>
                <a:cs typeface="Arial" pitchFamily="34" charset="0"/>
              </a:rPr>
              <a:t>giá</a:t>
            </a:r>
            <a:r>
              <a:rPr lang="en-US" sz="3600" dirty="0">
                <a:latin typeface="Arial" pitchFamily="34" charset="0"/>
                <a:cs typeface="Arial" pitchFamily="34" charset="0"/>
              </a:rPr>
              <a:t> </a:t>
            </a:r>
            <a:r>
              <a:rPr lang="en-US" sz="3600" dirty="0" err="1">
                <a:latin typeface="Arial" pitchFamily="34" charset="0"/>
                <a:cs typeface="Arial" pitchFamily="34" charset="0"/>
              </a:rPr>
              <a:t>để</a:t>
            </a:r>
            <a:r>
              <a:rPr lang="en-US" sz="3600" dirty="0">
                <a:latin typeface="Arial" pitchFamily="34" charset="0"/>
                <a:cs typeface="Arial" pitchFamily="34" charset="0"/>
              </a:rPr>
              <a:t> </a:t>
            </a:r>
            <a:r>
              <a:rPr lang="en-US" sz="3600" dirty="0" err="1">
                <a:latin typeface="Arial" pitchFamily="34" charset="0"/>
                <a:cs typeface="Arial" pitchFamily="34" charset="0"/>
              </a:rPr>
              <a:t>triển</a:t>
            </a:r>
            <a:r>
              <a:rPr lang="en-US" sz="3600" dirty="0">
                <a:latin typeface="Arial" pitchFamily="34" charset="0"/>
                <a:cs typeface="Arial" pitchFamily="34" charset="0"/>
              </a:rPr>
              <a:t> </a:t>
            </a:r>
            <a:r>
              <a:rPr lang="en-US" sz="3600" dirty="0" err="1">
                <a:latin typeface="Arial" pitchFamily="34" charset="0"/>
                <a:cs typeface="Arial" pitchFamily="34" charset="0"/>
              </a:rPr>
              <a:t>khai</a:t>
            </a:r>
            <a:r>
              <a:rPr lang="en-US" sz="3600" dirty="0">
                <a:latin typeface="Arial" pitchFamily="34" charset="0"/>
                <a:cs typeface="Arial" pitchFamily="34" charset="0"/>
              </a:rPr>
              <a:t> </a:t>
            </a:r>
            <a:r>
              <a:rPr lang="en-US" sz="3600" dirty="0" err="1">
                <a:latin typeface="Arial" pitchFamily="34" charset="0"/>
                <a:cs typeface="Arial" pitchFamily="34" charset="0"/>
              </a:rPr>
              <a:t>đánh</a:t>
            </a:r>
            <a:r>
              <a:rPr lang="en-US" sz="3600" dirty="0">
                <a:latin typeface="Arial" pitchFamily="34" charset="0"/>
                <a:cs typeface="Arial" pitchFamily="34" charset="0"/>
              </a:rPr>
              <a:t> </a:t>
            </a:r>
            <a:r>
              <a:rPr lang="en-US" sz="3600" dirty="0" err="1">
                <a:latin typeface="Arial" pitchFamily="34" charset="0"/>
                <a:cs typeface="Arial" pitchFamily="34" charset="0"/>
              </a:rPr>
              <a:t>giá</a:t>
            </a:r>
            <a:r>
              <a:rPr lang="en-US" sz="3600" dirty="0">
                <a:latin typeface="Arial" pitchFamily="34" charset="0"/>
                <a:cs typeface="Arial" pitchFamily="34" charset="0"/>
              </a:rPr>
              <a:t> </a:t>
            </a:r>
            <a:r>
              <a:rPr lang="en-US" sz="3600" i="1" dirty="0" err="1">
                <a:latin typeface="Arial" pitchFamily="34" charset="0"/>
                <a:cs typeface="Arial" pitchFamily="34" charset="0"/>
              </a:rPr>
              <a:t>theo</a:t>
            </a:r>
            <a:r>
              <a:rPr lang="en-US" sz="3600" i="1" dirty="0">
                <a:latin typeface="Arial" pitchFamily="34" charset="0"/>
                <a:cs typeface="Arial" pitchFamily="34" charset="0"/>
              </a:rPr>
              <a:t> </a:t>
            </a:r>
            <a:r>
              <a:rPr lang="en-US" sz="3600" i="1" dirty="0" err="1">
                <a:latin typeface="Arial" pitchFamily="34" charset="0"/>
                <a:cs typeface="Arial" pitchFamily="34" charset="0"/>
              </a:rPr>
              <a:t>mục</a:t>
            </a:r>
            <a:r>
              <a:rPr lang="en-US" sz="3600" i="1" dirty="0">
                <a:latin typeface="Arial" pitchFamily="34" charset="0"/>
                <a:cs typeface="Arial" pitchFamily="34" charset="0"/>
              </a:rPr>
              <a:t> </a:t>
            </a:r>
            <a:r>
              <a:rPr lang="en-US" sz="3600" i="1" dirty="0" err="1">
                <a:latin typeface="Arial" pitchFamily="34" charset="0"/>
                <a:cs typeface="Arial" pitchFamily="34" charset="0"/>
              </a:rPr>
              <a:t>đích</a:t>
            </a:r>
            <a:r>
              <a:rPr lang="en-US" sz="3600" i="1" dirty="0">
                <a:latin typeface="Arial" pitchFamily="34" charset="0"/>
                <a:cs typeface="Arial" pitchFamily="34" charset="0"/>
              </a:rPr>
              <a:t> ban </a:t>
            </a:r>
            <a:r>
              <a:rPr lang="en-US" sz="3600" i="1" dirty="0" err="1">
                <a:latin typeface="Arial" pitchFamily="34" charset="0"/>
                <a:cs typeface="Arial" pitchFamily="34" charset="0"/>
              </a:rPr>
              <a:t>đầu</a:t>
            </a:r>
            <a:r>
              <a:rPr lang="en-US" sz="3600" i="1" dirty="0">
                <a:latin typeface="Arial" pitchFamily="34" charset="0"/>
                <a:cs typeface="Arial" pitchFamily="34" charset="0"/>
              </a:rPr>
              <a:t> </a:t>
            </a:r>
            <a:r>
              <a:rPr lang="en-US" sz="3600" i="1" dirty="0" err="1">
                <a:latin typeface="Arial" pitchFamily="34" charset="0"/>
                <a:cs typeface="Arial" pitchFamily="34" charset="0"/>
              </a:rPr>
              <a:t>xác</a:t>
            </a:r>
            <a:r>
              <a:rPr lang="en-US" sz="3600" i="1" dirty="0">
                <a:latin typeface="Arial" pitchFamily="34" charset="0"/>
                <a:cs typeface="Arial" pitchFamily="34" charset="0"/>
              </a:rPr>
              <a:t> </a:t>
            </a:r>
            <a:r>
              <a:rPr lang="en-US" sz="3600" i="1" dirty="0" err="1">
                <a:latin typeface="Arial" pitchFamily="34" charset="0"/>
                <a:cs typeface="Arial" pitchFamily="34" charset="0"/>
              </a:rPr>
              <a:t>định</a:t>
            </a:r>
            <a:r>
              <a:rPr lang="en-US" sz="3600" i="1" dirty="0">
                <a:latin typeface="Arial" pitchFamily="34" charset="0"/>
                <a:cs typeface="Arial" pitchFamily="34" charset="0"/>
              </a:rPr>
              <a:t>. </a:t>
            </a:r>
            <a:endParaRPr lang="en-US" sz="3600" i="1" dirty="0">
              <a:solidFill>
                <a:srgbClr val="7030A0"/>
              </a:solidFill>
              <a:latin typeface="Arial" pitchFamily="34" charset="0"/>
              <a:cs typeface="Arial" pitchFamily="34" charset="0"/>
            </a:endParaRPr>
          </a:p>
        </p:txBody>
      </p:sp>
      <p:sp>
        <p:nvSpPr>
          <p:cNvPr id="28" name="TextBox 28"/>
          <p:cNvSpPr txBox="1"/>
          <p:nvPr/>
        </p:nvSpPr>
        <p:spPr>
          <a:xfrm>
            <a:off x="3048000" y="6712117"/>
            <a:ext cx="12023725" cy="1269578"/>
          </a:xfrm>
          <a:prstGeom prst="rect">
            <a:avLst/>
          </a:prstGeom>
        </p:spPr>
        <p:txBody>
          <a:bodyPr wrap="square" lIns="0" tIns="0" rIns="0" bIns="0" rtlCol="0" anchor="t">
            <a:spAutoFit/>
          </a:bodyPr>
          <a:lstStyle>
            <a:defPPr>
              <a:defRPr lang="en-US"/>
            </a:defPPr>
            <a:lvl1pPr algn="just">
              <a:lnSpc>
                <a:spcPts val="3278"/>
              </a:lnSpc>
              <a:defRPr sz="2400">
                <a:latin typeface="Arial" pitchFamily="34" charset="0"/>
                <a:cs typeface="Arial" pitchFamily="34" charset="0"/>
              </a:defRPr>
            </a:lvl1pPr>
          </a:lstStyle>
          <a:p>
            <a:r>
              <a:rPr lang="en-US" sz="3600" dirty="0"/>
              <a:t>- </a:t>
            </a:r>
            <a:r>
              <a:rPr lang="en-US" sz="3600" dirty="0" err="1"/>
              <a:t>Người</a:t>
            </a:r>
            <a:r>
              <a:rPr lang="en-US" sz="3600" dirty="0"/>
              <a:t> </a:t>
            </a:r>
            <a:r>
              <a:rPr lang="en-US" sz="3600" dirty="0" err="1"/>
              <a:t>đánh</a:t>
            </a:r>
            <a:r>
              <a:rPr lang="en-US" sz="3600" dirty="0"/>
              <a:t> </a:t>
            </a:r>
            <a:r>
              <a:rPr lang="en-US" sz="3600" dirty="0" err="1"/>
              <a:t>giá</a:t>
            </a:r>
            <a:r>
              <a:rPr lang="en-US" sz="3600" dirty="0"/>
              <a:t> </a:t>
            </a:r>
            <a:r>
              <a:rPr lang="en-US" sz="3600" dirty="0" err="1"/>
              <a:t>căn</a:t>
            </a:r>
            <a:r>
              <a:rPr lang="en-US" sz="3600" dirty="0"/>
              <a:t> </a:t>
            </a:r>
            <a:r>
              <a:rPr lang="en-US" sz="3600" dirty="0" err="1"/>
              <a:t>cứ</a:t>
            </a:r>
            <a:r>
              <a:rPr lang="en-US" sz="3600" dirty="0"/>
              <a:t> </a:t>
            </a:r>
            <a:r>
              <a:rPr lang="en-US" sz="3600" dirty="0" err="1"/>
              <a:t>vào</a:t>
            </a:r>
            <a:r>
              <a:rPr lang="en-US" sz="3600" dirty="0"/>
              <a:t> </a:t>
            </a:r>
            <a:r>
              <a:rPr lang="en-US" sz="3600" dirty="0" err="1"/>
              <a:t>các</a:t>
            </a:r>
            <a:r>
              <a:rPr lang="en-US" sz="3600" dirty="0"/>
              <a:t> </a:t>
            </a:r>
            <a:r>
              <a:rPr lang="en-US" sz="3600" dirty="0" err="1"/>
              <a:t>tiêu</a:t>
            </a:r>
            <a:r>
              <a:rPr lang="en-US" sz="3600" dirty="0"/>
              <a:t> </a:t>
            </a:r>
            <a:r>
              <a:rPr lang="en-US" sz="3600" dirty="0" err="1"/>
              <a:t>chí</a:t>
            </a:r>
            <a:r>
              <a:rPr lang="en-US" sz="3600" dirty="0"/>
              <a:t> </a:t>
            </a:r>
            <a:r>
              <a:rPr lang="en-US" sz="3600" dirty="0" err="1"/>
              <a:t>trong</a:t>
            </a:r>
            <a:r>
              <a:rPr lang="en-US" sz="3600" dirty="0"/>
              <a:t> </a:t>
            </a:r>
            <a:r>
              <a:rPr lang="en-US" sz="3600" dirty="0" err="1"/>
              <a:t>công</a:t>
            </a:r>
            <a:r>
              <a:rPr lang="en-US" sz="3600" dirty="0"/>
              <a:t> </a:t>
            </a:r>
            <a:r>
              <a:rPr lang="en-US" sz="3600" dirty="0" err="1"/>
              <a:t>cụ</a:t>
            </a:r>
            <a:r>
              <a:rPr lang="en-US" sz="3600" dirty="0"/>
              <a:t> </a:t>
            </a:r>
            <a:r>
              <a:rPr lang="en-US" sz="3600" dirty="0" err="1"/>
              <a:t>đánh</a:t>
            </a:r>
            <a:r>
              <a:rPr lang="en-US" sz="3600" dirty="0"/>
              <a:t> </a:t>
            </a:r>
            <a:r>
              <a:rPr lang="en-US" sz="3600" dirty="0" err="1"/>
              <a:t>giá</a:t>
            </a:r>
            <a:r>
              <a:rPr lang="en-US" sz="3600" dirty="0"/>
              <a:t> </a:t>
            </a:r>
            <a:r>
              <a:rPr lang="en-US" sz="3600" dirty="0" err="1"/>
              <a:t>để</a:t>
            </a:r>
            <a:r>
              <a:rPr lang="en-US" sz="3600" dirty="0"/>
              <a:t> </a:t>
            </a:r>
            <a:r>
              <a:rPr lang="en-US" sz="3600" dirty="0" err="1"/>
              <a:t>đánh</a:t>
            </a:r>
            <a:r>
              <a:rPr lang="en-US" sz="3600" dirty="0"/>
              <a:t> </a:t>
            </a:r>
            <a:r>
              <a:rPr lang="en-US" sz="3600" dirty="0" err="1"/>
              <a:t>giá</a:t>
            </a:r>
            <a:r>
              <a:rPr lang="en-US" sz="3600" dirty="0"/>
              <a:t> </a:t>
            </a:r>
            <a:r>
              <a:rPr lang="en-US" sz="3600" dirty="0" err="1"/>
              <a:t>toàn</a:t>
            </a:r>
            <a:r>
              <a:rPr lang="en-US" sz="3600" dirty="0"/>
              <a:t> </a:t>
            </a:r>
            <a:r>
              <a:rPr lang="en-US" sz="3600" dirty="0" err="1"/>
              <a:t>bộ</a:t>
            </a:r>
            <a:r>
              <a:rPr lang="en-US" sz="3600" dirty="0"/>
              <a:t> </a:t>
            </a:r>
            <a:r>
              <a:rPr lang="en-US" sz="3600" dirty="0" err="1"/>
              <a:t>việc</a:t>
            </a:r>
            <a:r>
              <a:rPr lang="en-US" sz="3600" dirty="0"/>
              <a:t> </a:t>
            </a:r>
            <a:r>
              <a:rPr lang="en-US" sz="3600" dirty="0" err="1"/>
              <a:t>thực</a:t>
            </a:r>
            <a:r>
              <a:rPr lang="en-US" sz="3600" dirty="0"/>
              <a:t> </a:t>
            </a:r>
            <a:r>
              <a:rPr lang="en-US" sz="3600" dirty="0" err="1"/>
              <a:t>hiện</a:t>
            </a:r>
            <a:r>
              <a:rPr lang="en-US" sz="3600" dirty="0"/>
              <a:t> </a:t>
            </a:r>
            <a:r>
              <a:rPr lang="en-US" sz="3600" dirty="0" err="1"/>
              <a:t>Chương</a:t>
            </a:r>
            <a:r>
              <a:rPr lang="en-US" sz="3600" dirty="0"/>
              <a:t> </a:t>
            </a:r>
            <a:r>
              <a:rPr lang="en-US" sz="3600" dirty="0" err="1"/>
              <a:t>trình</a:t>
            </a:r>
            <a:r>
              <a:rPr lang="en-US" sz="3600" dirty="0"/>
              <a:t> </a:t>
            </a:r>
            <a:r>
              <a:rPr lang="en-US" sz="3600" dirty="0" err="1"/>
              <a:t>giáo</a:t>
            </a:r>
            <a:r>
              <a:rPr lang="en-US" sz="3600" dirty="0"/>
              <a:t> </a:t>
            </a:r>
            <a:r>
              <a:rPr lang="en-US" sz="3600" dirty="0" err="1"/>
              <a:t>dục</a:t>
            </a:r>
            <a:r>
              <a:rPr lang="en-US" sz="3600" dirty="0"/>
              <a:t> </a:t>
            </a:r>
            <a:r>
              <a:rPr lang="en-US" sz="3600" dirty="0" err="1"/>
              <a:t>mầm</a:t>
            </a:r>
            <a:r>
              <a:rPr lang="en-US" sz="3600" dirty="0"/>
              <a:t> non. </a:t>
            </a:r>
          </a:p>
        </p:txBody>
      </p:sp>
      <p:sp>
        <p:nvSpPr>
          <p:cNvPr id="31" name="TextBox 31"/>
          <p:cNvSpPr txBox="1"/>
          <p:nvPr/>
        </p:nvSpPr>
        <p:spPr>
          <a:xfrm>
            <a:off x="433948" y="820775"/>
            <a:ext cx="14637777" cy="705321"/>
          </a:xfrm>
          <a:prstGeom prst="rect">
            <a:avLst/>
          </a:prstGeom>
        </p:spPr>
        <p:txBody>
          <a:bodyPr wrap="square" lIns="0" tIns="0" rIns="0" bIns="0" rtlCol="0" anchor="t">
            <a:spAutoFit/>
          </a:bodyPr>
          <a:lstStyle/>
          <a:p>
            <a:pPr algn="ctr">
              <a:lnSpc>
                <a:spcPts val="5479"/>
              </a:lnSpc>
            </a:pPr>
            <a:r>
              <a:rPr lang="en-US" sz="3600" b="1" smtClean="0">
                <a:solidFill>
                  <a:srgbClr val="FF0000"/>
                </a:solidFill>
                <a:latin typeface="Arial" pitchFamily="34" charset="0"/>
                <a:cs typeface="Arial" pitchFamily="34" charset="0"/>
              </a:rPr>
              <a:t>I</a:t>
            </a:r>
            <a:r>
              <a:rPr lang="en-US" sz="3600" b="1" dirty="0">
                <a:solidFill>
                  <a:srgbClr val="FF0000"/>
                </a:solidFill>
                <a:latin typeface="Arial" pitchFamily="34" charset="0"/>
                <a:cs typeface="Arial" pitchFamily="34" charset="0"/>
              </a:rPr>
              <a:t>. </a:t>
            </a:r>
            <a:r>
              <a:rPr lang="en-US" sz="3600" b="1" dirty="0" err="1">
                <a:solidFill>
                  <a:srgbClr val="FF0000"/>
                </a:solidFill>
                <a:latin typeface="Arial" pitchFamily="34" charset="0"/>
                <a:cs typeface="Arial" pitchFamily="34" charset="0"/>
              </a:rPr>
              <a:t>CÁCH</a:t>
            </a:r>
            <a:r>
              <a:rPr lang="en-US" sz="3600" b="1" dirty="0">
                <a:solidFill>
                  <a:srgbClr val="FF0000"/>
                </a:solidFill>
                <a:latin typeface="Arial" pitchFamily="34" charset="0"/>
                <a:cs typeface="Arial" pitchFamily="34" charset="0"/>
              </a:rPr>
              <a:t> </a:t>
            </a:r>
            <a:r>
              <a:rPr lang="en-US" sz="3600" b="1" dirty="0" err="1">
                <a:solidFill>
                  <a:srgbClr val="FF0000"/>
                </a:solidFill>
                <a:latin typeface="Arial" pitchFamily="34" charset="0"/>
                <a:cs typeface="Arial" pitchFamily="34" charset="0"/>
              </a:rPr>
              <a:t>SỬ</a:t>
            </a:r>
            <a:r>
              <a:rPr lang="en-US" sz="3600" b="1" dirty="0">
                <a:solidFill>
                  <a:srgbClr val="FF0000"/>
                </a:solidFill>
                <a:latin typeface="Arial" pitchFamily="34" charset="0"/>
                <a:cs typeface="Arial" pitchFamily="34" charset="0"/>
              </a:rPr>
              <a:t> </a:t>
            </a:r>
            <a:r>
              <a:rPr lang="en-US" sz="3600" b="1" dirty="0" err="1">
                <a:solidFill>
                  <a:srgbClr val="FF0000"/>
                </a:solidFill>
                <a:latin typeface="Arial" pitchFamily="34" charset="0"/>
                <a:cs typeface="Arial" pitchFamily="34" charset="0"/>
              </a:rPr>
              <a:t>DỤNG</a:t>
            </a:r>
            <a:r>
              <a:rPr lang="en-US" sz="3600" b="1" dirty="0">
                <a:solidFill>
                  <a:srgbClr val="FF0000"/>
                </a:solidFill>
                <a:latin typeface="Arial" pitchFamily="34" charset="0"/>
                <a:cs typeface="Arial" pitchFamily="34" charset="0"/>
              </a:rPr>
              <a:t> </a:t>
            </a:r>
            <a:r>
              <a:rPr lang="en-US" sz="3600" b="1" dirty="0" err="1">
                <a:solidFill>
                  <a:srgbClr val="FF0000"/>
                </a:solidFill>
                <a:latin typeface="Arial" pitchFamily="34" charset="0"/>
                <a:cs typeface="Arial" pitchFamily="34" charset="0"/>
              </a:rPr>
              <a:t>CÔNG</a:t>
            </a:r>
            <a:r>
              <a:rPr lang="en-US" sz="3600" b="1" dirty="0">
                <a:solidFill>
                  <a:srgbClr val="FF0000"/>
                </a:solidFill>
                <a:latin typeface="Arial" pitchFamily="34" charset="0"/>
                <a:cs typeface="Arial" pitchFamily="34" charset="0"/>
              </a:rPr>
              <a:t> </a:t>
            </a:r>
            <a:r>
              <a:rPr lang="en-US" sz="3600" b="1" dirty="0" err="1">
                <a:solidFill>
                  <a:srgbClr val="FF0000"/>
                </a:solidFill>
                <a:latin typeface="Arial" pitchFamily="34" charset="0"/>
                <a:cs typeface="Arial" pitchFamily="34" charset="0"/>
              </a:rPr>
              <a:t>CỤ</a:t>
            </a:r>
            <a:r>
              <a:rPr lang="en-US" sz="3600" b="1" dirty="0">
                <a:solidFill>
                  <a:srgbClr val="FF0000"/>
                </a:solidFill>
                <a:latin typeface="Arial" pitchFamily="34" charset="0"/>
                <a:cs typeface="Arial" pitchFamily="34" charset="0"/>
              </a:rPr>
              <a:t> </a:t>
            </a:r>
            <a:r>
              <a:rPr lang="en-US" sz="3600" b="1" dirty="0" err="1">
                <a:solidFill>
                  <a:srgbClr val="FF0000"/>
                </a:solidFill>
                <a:latin typeface="Arial" pitchFamily="34" charset="0"/>
                <a:cs typeface="Arial" pitchFamily="34" charset="0"/>
              </a:rPr>
              <a:t>ĐÁNH</a:t>
            </a:r>
            <a:r>
              <a:rPr lang="en-US" sz="3600" b="1" dirty="0">
                <a:solidFill>
                  <a:srgbClr val="FF0000"/>
                </a:solidFill>
                <a:latin typeface="Arial" pitchFamily="34" charset="0"/>
                <a:cs typeface="Arial" pitchFamily="34" charset="0"/>
              </a:rPr>
              <a:t> </a:t>
            </a:r>
            <a:r>
              <a:rPr lang="en-US" sz="3600" b="1" dirty="0" err="1">
                <a:solidFill>
                  <a:srgbClr val="FF0000"/>
                </a:solidFill>
                <a:latin typeface="Arial" pitchFamily="34" charset="0"/>
                <a:cs typeface="Arial" pitchFamily="34" charset="0"/>
              </a:rPr>
              <a:t>GIÁ</a:t>
            </a:r>
            <a:r>
              <a:rPr lang="en-US" sz="3600" b="1" dirty="0">
                <a:solidFill>
                  <a:srgbClr val="FF0000"/>
                </a:solidFill>
                <a:latin typeface="Arial" pitchFamily="34" charset="0"/>
                <a:cs typeface="Arial"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00"/>
                                        <p:tgtEl>
                                          <p:spTgt spid="2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7" grpId="0"/>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grpSp>
        <p:nvGrpSpPr>
          <p:cNvPr id="4" name="Group 4"/>
          <p:cNvGrpSpPr/>
          <p:nvPr/>
        </p:nvGrpSpPr>
        <p:grpSpPr>
          <a:xfrm>
            <a:off x="2261825" y="3162300"/>
            <a:ext cx="6559452" cy="1088931"/>
            <a:chOff x="0" y="0"/>
            <a:chExt cx="3978086" cy="660400"/>
          </a:xfrm>
        </p:grpSpPr>
        <p:sp>
          <p:nvSpPr>
            <p:cNvPr id="5" name="Freeform 5"/>
            <p:cNvSpPr/>
            <p:nvPr/>
          </p:nvSpPr>
          <p:spPr>
            <a:xfrm>
              <a:off x="31750" y="31750"/>
              <a:ext cx="3914585" cy="596900"/>
            </a:xfrm>
            <a:custGeom>
              <a:avLst/>
              <a:gdLst/>
              <a:ahLst/>
              <a:cxnLst/>
              <a:rect l="l" t="t" r="r" b="b"/>
              <a:pathLst>
                <a:path w="3914585" h="596900">
                  <a:moveTo>
                    <a:pt x="3821876" y="596900"/>
                  </a:moveTo>
                  <a:lnTo>
                    <a:pt x="92710" y="596900"/>
                  </a:lnTo>
                  <a:cubicBezTo>
                    <a:pt x="41910" y="596900"/>
                    <a:pt x="0" y="554990"/>
                    <a:pt x="0" y="504190"/>
                  </a:cubicBezTo>
                  <a:lnTo>
                    <a:pt x="0" y="92710"/>
                  </a:lnTo>
                  <a:cubicBezTo>
                    <a:pt x="0" y="41910"/>
                    <a:pt x="41910" y="0"/>
                    <a:pt x="92710" y="0"/>
                  </a:cubicBezTo>
                  <a:lnTo>
                    <a:pt x="3820606" y="0"/>
                  </a:lnTo>
                  <a:cubicBezTo>
                    <a:pt x="3871406" y="0"/>
                    <a:pt x="3913316" y="41910"/>
                    <a:pt x="3913316" y="92710"/>
                  </a:cubicBezTo>
                  <a:lnTo>
                    <a:pt x="3913316" y="502920"/>
                  </a:lnTo>
                  <a:cubicBezTo>
                    <a:pt x="3914585" y="554990"/>
                    <a:pt x="3872676" y="596900"/>
                    <a:pt x="3821876" y="596900"/>
                  </a:cubicBezTo>
                  <a:close/>
                </a:path>
              </a:pathLst>
            </a:custGeom>
            <a:solidFill>
              <a:srgbClr val="00B0F0"/>
            </a:solidFill>
          </p:spPr>
        </p:sp>
        <p:sp>
          <p:nvSpPr>
            <p:cNvPr id="6" name="Freeform 6"/>
            <p:cNvSpPr/>
            <p:nvPr/>
          </p:nvSpPr>
          <p:spPr>
            <a:xfrm>
              <a:off x="0" y="0"/>
              <a:ext cx="3978086" cy="660400"/>
            </a:xfrm>
            <a:custGeom>
              <a:avLst/>
              <a:gdLst/>
              <a:ahLst/>
              <a:cxnLst/>
              <a:rect l="l" t="t" r="r" b="b"/>
              <a:pathLst>
                <a:path w="3978086" h="660400">
                  <a:moveTo>
                    <a:pt x="3853626" y="59690"/>
                  </a:moveTo>
                  <a:cubicBezTo>
                    <a:pt x="3889185" y="59690"/>
                    <a:pt x="3918396" y="88900"/>
                    <a:pt x="3918396" y="124460"/>
                  </a:cubicBezTo>
                  <a:lnTo>
                    <a:pt x="3918396" y="535940"/>
                  </a:lnTo>
                  <a:cubicBezTo>
                    <a:pt x="3918396" y="571500"/>
                    <a:pt x="3889185" y="600710"/>
                    <a:pt x="3853626" y="600710"/>
                  </a:cubicBezTo>
                  <a:lnTo>
                    <a:pt x="124460" y="600710"/>
                  </a:lnTo>
                  <a:cubicBezTo>
                    <a:pt x="88900" y="600710"/>
                    <a:pt x="59690" y="571500"/>
                    <a:pt x="59690" y="535940"/>
                  </a:cubicBezTo>
                  <a:lnTo>
                    <a:pt x="59690" y="124460"/>
                  </a:lnTo>
                  <a:cubicBezTo>
                    <a:pt x="59690" y="88900"/>
                    <a:pt x="88900" y="59690"/>
                    <a:pt x="124460" y="59690"/>
                  </a:cubicBezTo>
                  <a:lnTo>
                    <a:pt x="3853626" y="59690"/>
                  </a:lnTo>
                  <a:moveTo>
                    <a:pt x="3853626" y="0"/>
                  </a:moveTo>
                  <a:lnTo>
                    <a:pt x="124460" y="0"/>
                  </a:lnTo>
                  <a:cubicBezTo>
                    <a:pt x="55880" y="0"/>
                    <a:pt x="0" y="55880"/>
                    <a:pt x="0" y="124460"/>
                  </a:cubicBezTo>
                  <a:lnTo>
                    <a:pt x="0" y="535940"/>
                  </a:lnTo>
                  <a:cubicBezTo>
                    <a:pt x="0" y="604520"/>
                    <a:pt x="55880" y="660400"/>
                    <a:pt x="124460" y="660400"/>
                  </a:cubicBezTo>
                  <a:lnTo>
                    <a:pt x="3853626" y="660400"/>
                  </a:lnTo>
                  <a:cubicBezTo>
                    <a:pt x="3922206" y="660400"/>
                    <a:pt x="3978086" y="604520"/>
                    <a:pt x="3978086" y="535940"/>
                  </a:cubicBezTo>
                  <a:lnTo>
                    <a:pt x="3978086" y="124460"/>
                  </a:lnTo>
                  <a:cubicBezTo>
                    <a:pt x="3978086" y="55880"/>
                    <a:pt x="3922206" y="0"/>
                    <a:pt x="3853626" y="0"/>
                  </a:cubicBezTo>
                  <a:close/>
                </a:path>
              </a:pathLst>
            </a:custGeom>
            <a:solidFill>
              <a:srgbClr val="AEFEFF"/>
            </a:solidFill>
          </p:spPr>
        </p:sp>
      </p:grpSp>
      <p:grpSp>
        <p:nvGrpSpPr>
          <p:cNvPr id="7" name="Group 7"/>
          <p:cNvGrpSpPr/>
          <p:nvPr/>
        </p:nvGrpSpPr>
        <p:grpSpPr>
          <a:xfrm>
            <a:off x="2261825" y="4248150"/>
            <a:ext cx="6559452" cy="1088931"/>
            <a:chOff x="0" y="0"/>
            <a:chExt cx="3978086" cy="660400"/>
          </a:xfrm>
        </p:grpSpPr>
        <p:sp>
          <p:nvSpPr>
            <p:cNvPr id="8" name="Freeform 8"/>
            <p:cNvSpPr/>
            <p:nvPr/>
          </p:nvSpPr>
          <p:spPr>
            <a:xfrm>
              <a:off x="31750" y="31750"/>
              <a:ext cx="3914585" cy="596900"/>
            </a:xfrm>
            <a:custGeom>
              <a:avLst/>
              <a:gdLst/>
              <a:ahLst/>
              <a:cxnLst/>
              <a:rect l="l" t="t" r="r" b="b"/>
              <a:pathLst>
                <a:path w="3914585" h="596900">
                  <a:moveTo>
                    <a:pt x="3821876" y="596900"/>
                  </a:moveTo>
                  <a:lnTo>
                    <a:pt x="92710" y="596900"/>
                  </a:lnTo>
                  <a:cubicBezTo>
                    <a:pt x="41910" y="596900"/>
                    <a:pt x="0" y="554990"/>
                    <a:pt x="0" y="504190"/>
                  </a:cubicBezTo>
                  <a:lnTo>
                    <a:pt x="0" y="92710"/>
                  </a:lnTo>
                  <a:cubicBezTo>
                    <a:pt x="0" y="41910"/>
                    <a:pt x="41910" y="0"/>
                    <a:pt x="92710" y="0"/>
                  </a:cubicBezTo>
                  <a:lnTo>
                    <a:pt x="3820606" y="0"/>
                  </a:lnTo>
                  <a:cubicBezTo>
                    <a:pt x="3871406" y="0"/>
                    <a:pt x="3913316" y="41910"/>
                    <a:pt x="3913316" y="92710"/>
                  </a:cubicBezTo>
                  <a:lnTo>
                    <a:pt x="3913316" y="502920"/>
                  </a:lnTo>
                  <a:cubicBezTo>
                    <a:pt x="3914585" y="554990"/>
                    <a:pt x="3872676" y="596900"/>
                    <a:pt x="3821876" y="596900"/>
                  </a:cubicBezTo>
                  <a:close/>
                </a:path>
              </a:pathLst>
            </a:custGeom>
            <a:solidFill>
              <a:srgbClr val="00B0F0"/>
            </a:solidFill>
          </p:spPr>
        </p:sp>
        <p:sp>
          <p:nvSpPr>
            <p:cNvPr id="9" name="Freeform 9"/>
            <p:cNvSpPr/>
            <p:nvPr/>
          </p:nvSpPr>
          <p:spPr>
            <a:xfrm>
              <a:off x="0" y="0"/>
              <a:ext cx="3978086" cy="660400"/>
            </a:xfrm>
            <a:custGeom>
              <a:avLst/>
              <a:gdLst/>
              <a:ahLst/>
              <a:cxnLst/>
              <a:rect l="l" t="t" r="r" b="b"/>
              <a:pathLst>
                <a:path w="3978086" h="660400">
                  <a:moveTo>
                    <a:pt x="3853626" y="59690"/>
                  </a:moveTo>
                  <a:cubicBezTo>
                    <a:pt x="3889185" y="59690"/>
                    <a:pt x="3918396" y="88900"/>
                    <a:pt x="3918396" y="124460"/>
                  </a:cubicBezTo>
                  <a:lnTo>
                    <a:pt x="3918396" y="535940"/>
                  </a:lnTo>
                  <a:cubicBezTo>
                    <a:pt x="3918396" y="571500"/>
                    <a:pt x="3889185" y="600710"/>
                    <a:pt x="3853626" y="600710"/>
                  </a:cubicBezTo>
                  <a:lnTo>
                    <a:pt x="124460" y="600710"/>
                  </a:lnTo>
                  <a:cubicBezTo>
                    <a:pt x="88900" y="600710"/>
                    <a:pt x="59690" y="571500"/>
                    <a:pt x="59690" y="535940"/>
                  </a:cubicBezTo>
                  <a:lnTo>
                    <a:pt x="59690" y="124460"/>
                  </a:lnTo>
                  <a:cubicBezTo>
                    <a:pt x="59690" y="88900"/>
                    <a:pt x="88900" y="59690"/>
                    <a:pt x="124460" y="59690"/>
                  </a:cubicBezTo>
                  <a:lnTo>
                    <a:pt x="3853626" y="59690"/>
                  </a:lnTo>
                  <a:moveTo>
                    <a:pt x="3853626" y="0"/>
                  </a:moveTo>
                  <a:lnTo>
                    <a:pt x="124460" y="0"/>
                  </a:lnTo>
                  <a:cubicBezTo>
                    <a:pt x="55880" y="0"/>
                    <a:pt x="0" y="55880"/>
                    <a:pt x="0" y="124460"/>
                  </a:cubicBezTo>
                  <a:lnTo>
                    <a:pt x="0" y="535940"/>
                  </a:lnTo>
                  <a:cubicBezTo>
                    <a:pt x="0" y="604520"/>
                    <a:pt x="55880" y="660400"/>
                    <a:pt x="124460" y="660400"/>
                  </a:cubicBezTo>
                  <a:lnTo>
                    <a:pt x="3853626" y="660400"/>
                  </a:lnTo>
                  <a:cubicBezTo>
                    <a:pt x="3922206" y="660400"/>
                    <a:pt x="3978086" y="604520"/>
                    <a:pt x="3978086" y="535940"/>
                  </a:cubicBezTo>
                  <a:lnTo>
                    <a:pt x="3978086" y="124460"/>
                  </a:lnTo>
                  <a:cubicBezTo>
                    <a:pt x="3978086" y="55880"/>
                    <a:pt x="3922206" y="0"/>
                    <a:pt x="3853626" y="0"/>
                  </a:cubicBezTo>
                  <a:close/>
                </a:path>
              </a:pathLst>
            </a:custGeom>
            <a:solidFill>
              <a:srgbClr val="AEFEFF"/>
            </a:solidFill>
          </p:spPr>
        </p:sp>
      </p:grpSp>
      <p:grpSp>
        <p:nvGrpSpPr>
          <p:cNvPr id="11" name="Group 11"/>
          <p:cNvGrpSpPr/>
          <p:nvPr/>
        </p:nvGrpSpPr>
        <p:grpSpPr>
          <a:xfrm>
            <a:off x="2261825" y="5337081"/>
            <a:ext cx="6559452" cy="1088931"/>
            <a:chOff x="0" y="0"/>
            <a:chExt cx="3978086" cy="660400"/>
          </a:xfrm>
        </p:grpSpPr>
        <p:sp>
          <p:nvSpPr>
            <p:cNvPr id="12" name="Freeform 12"/>
            <p:cNvSpPr/>
            <p:nvPr/>
          </p:nvSpPr>
          <p:spPr>
            <a:xfrm>
              <a:off x="31750" y="31750"/>
              <a:ext cx="3914585" cy="596900"/>
            </a:xfrm>
            <a:custGeom>
              <a:avLst/>
              <a:gdLst/>
              <a:ahLst/>
              <a:cxnLst/>
              <a:rect l="l" t="t" r="r" b="b"/>
              <a:pathLst>
                <a:path w="3914585" h="596900">
                  <a:moveTo>
                    <a:pt x="3821876" y="596900"/>
                  </a:moveTo>
                  <a:lnTo>
                    <a:pt x="92710" y="596900"/>
                  </a:lnTo>
                  <a:cubicBezTo>
                    <a:pt x="41910" y="596900"/>
                    <a:pt x="0" y="554990"/>
                    <a:pt x="0" y="504190"/>
                  </a:cubicBezTo>
                  <a:lnTo>
                    <a:pt x="0" y="92710"/>
                  </a:lnTo>
                  <a:cubicBezTo>
                    <a:pt x="0" y="41910"/>
                    <a:pt x="41910" y="0"/>
                    <a:pt x="92710" y="0"/>
                  </a:cubicBezTo>
                  <a:lnTo>
                    <a:pt x="3820606" y="0"/>
                  </a:lnTo>
                  <a:cubicBezTo>
                    <a:pt x="3871406" y="0"/>
                    <a:pt x="3913316" y="41910"/>
                    <a:pt x="3913316" y="92710"/>
                  </a:cubicBezTo>
                  <a:lnTo>
                    <a:pt x="3913316" y="502920"/>
                  </a:lnTo>
                  <a:cubicBezTo>
                    <a:pt x="3914585" y="554990"/>
                    <a:pt x="3872676" y="596900"/>
                    <a:pt x="3821876" y="596900"/>
                  </a:cubicBezTo>
                  <a:close/>
                </a:path>
              </a:pathLst>
            </a:custGeom>
            <a:solidFill>
              <a:srgbClr val="00B0F0"/>
            </a:solidFill>
          </p:spPr>
        </p:sp>
        <p:sp>
          <p:nvSpPr>
            <p:cNvPr id="13" name="Freeform 13"/>
            <p:cNvSpPr/>
            <p:nvPr/>
          </p:nvSpPr>
          <p:spPr>
            <a:xfrm>
              <a:off x="0" y="0"/>
              <a:ext cx="3978086" cy="660400"/>
            </a:xfrm>
            <a:custGeom>
              <a:avLst/>
              <a:gdLst/>
              <a:ahLst/>
              <a:cxnLst/>
              <a:rect l="l" t="t" r="r" b="b"/>
              <a:pathLst>
                <a:path w="3978086" h="660400">
                  <a:moveTo>
                    <a:pt x="3853626" y="59690"/>
                  </a:moveTo>
                  <a:cubicBezTo>
                    <a:pt x="3889185" y="59690"/>
                    <a:pt x="3918396" y="88900"/>
                    <a:pt x="3918396" y="124460"/>
                  </a:cubicBezTo>
                  <a:lnTo>
                    <a:pt x="3918396" y="535940"/>
                  </a:lnTo>
                  <a:cubicBezTo>
                    <a:pt x="3918396" y="571500"/>
                    <a:pt x="3889185" y="600710"/>
                    <a:pt x="3853626" y="600710"/>
                  </a:cubicBezTo>
                  <a:lnTo>
                    <a:pt x="124460" y="600710"/>
                  </a:lnTo>
                  <a:cubicBezTo>
                    <a:pt x="88900" y="600710"/>
                    <a:pt x="59690" y="571500"/>
                    <a:pt x="59690" y="535940"/>
                  </a:cubicBezTo>
                  <a:lnTo>
                    <a:pt x="59690" y="124460"/>
                  </a:lnTo>
                  <a:cubicBezTo>
                    <a:pt x="59690" y="88900"/>
                    <a:pt x="88900" y="59690"/>
                    <a:pt x="124460" y="59690"/>
                  </a:cubicBezTo>
                  <a:lnTo>
                    <a:pt x="3853626" y="59690"/>
                  </a:lnTo>
                  <a:moveTo>
                    <a:pt x="3853626" y="0"/>
                  </a:moveTo>
                  <a:lnTo>
                    <a:pt x="124460" y="0"/>
                  </a:lnTo>
                  <a:cubicBezTo>
                    <a:pt x="55880" y="0"/>
                    <a:pt x="0" y="55880"/>
                    <a:pt x="0" y="124460"/>
                  </a:cubicBezTo>
                  <a:lnTo>
                    <a:pt x="0" y="535940"/>
                  </a:lnTo>
                  <a:cubicBezTo>
                    <a:pt x="0" y="604520"/>
                    <a:pt x="55880" y="660400"/>
                    <a:pt x="124460" y="660400"/>
                  </a:cubicBezTo>
                  <a:lnTo>
                    <a:pt x="3853626" y="660400"/>
                  </a:lnTo>
                  <a:cubicBezTo>
                    <a:pt x="3922206" y="660400"/>
                    <a:pt x="3978086" y="604520"/>
                    <a:pt x="3978086" y="535940"/>
                  </a:cubicBezTo>
                  <a:lnTo>
                    <a:pt x="3978086" y="124460"/>
                  </a:lnTo>
                  <a:cubicBezTo>
                    <a:pt x="3978086" y="55880"/>
                    <a:pt x="3922206" y="0"/>
                    <a:pt x="3853626" y="0"/>
                  </a:cubicBezTo>
                  <a:close/>
                </a:path>
              </a:pathLst>
            </a:custGeom>
            <a:solidFill>
              <a:srgbClr val="AEFEFF"/>
            </a:solidFill>
          </p:spPr>
        </p:sp>
      </p:grpSp>
      <p:grpSp>
        <p:nvGrpSpPr>
          <p:cNvPr id="14" name="Group 14"/>
          <p:cNvGrpSpPr/>
          <p:nvPr/>
        </p:nvGrpSpPr>
        <p:grpSpPr>
          <a:xfrm>
            <a:off x="2261825" y="6426012"/>
            <a:ext cx="6559452" cy="1088931"/>
            <a:chOff x="0" y="0"/>
            <a:chExt cx="3978086" cy="660400"/>
          </a:xfrm>
        </p:grpSpPr>
        <p:sp>
          <p:nvSpPr>
            <p:cNvPr id="15" name="Freeform 15"/>
            <p:cNvSpPr/>
            <p:nvPr/>
          </p:nvSpPr>
          <p:spPr>
            <a:xfrm>
              <a:off x="31750" y="31750"/>
              <a:ext cx="3914585" cy="596900"/>
            </a:xfrm>
            <a:custGeom>
              <a:avLst/>
              <a:gdLst/>
              <a:ahLst/>
              <a:cxnLst/>
              <a:rect l="l" t="t" r="r" b="b"/>
              <a:pathLst>
                <a:path w="3914585" h="596900">
                  <a:moveTo>
                    <a:pt x="3821876" y="596900"/>
                  </a:moveTo>
                  <a:lnTo>
                    <a:pt x="92710" y="596900"/>
                  </a:lnTo>
                  <a:cubicBezTo>
                    <a:pt x="41910" y="596900"/>
                    <a:pt x="0" y="554990"/>
                    <a:pt x="0" y="504190"/>
                  </a:cubicBezTo>
                  <a:lnTo>
                    <a:pt x="0" y="92710"/>
                  </a:lnTo>
                  <a:cubicBezTo>
                    <a:pt x="0" y="41910"/>
                    <a:pt x="41910" y="0"/>
                    <a:pt x="92710" y="0"/>
                  </a:cubicBezTo>
                  <a:lnTo>
                    <a:pt x="3820606" y="0"/>
                  </a:lnTo>
                  <a:cubicBezTo>
                    <a:pt x="3871406" y="0"/>
                    <a:pt x="3913316" y="41910"/>
                    <a:pt x="3913316" y="92710"/>
                  </a:cubicBezTo>
                  <a:lnTo>
                    <a:pt x="3913316" y="502920"/>
                  </a:lnTo>
                  <a:cubicBezTo>
                    <a:pt x="3914585" y="554990"/>
                    <a:pt x="3872676" y="596900"/>
                    <a:pt x="3821876" y="596900"/>
                  </a:cubicBezTo>
                  <a:close/>
                </a:path>
              </a:pathLst>
            </a:custGeom>
            <a:solidFill>
              <a:srgbClr val="00B0F0"/>
            </a:solidFill>
          </p:spPr>
        </p:sp>
        <p:sp>
          <p:nvSpPr>
            <p:cNvPr id="16" name="Freeform 16"/>
            <p:cNvSpPr/>
            <p:nvPr/>
          </p:nvSpPr>
          <p:spPr>
            <a:xfrm>
              <a:off x="0" y="0"/>
              <a:ext cx="3978086" cy="660400"/>
            </a:xfrm>
            <a:custGeom>
              <a:avLst/>
              <a:gdLst/>
              <a:ahLst/>
              <a:cxnLst/>
              <a:rect l="l" t="t" r="r" b="b"/>
              <a:pathLst>
                <a:path w="3978086" h="660400">
                  <a:moveTo>
                    <a:pt x="3853626" y="59690"/>
                  </a:moveTo>
                  <a:cubicBezTo>
                    <a:pt x="3889185" y="59690"/>
                    <a:pt x="3918396" y="88900"/>
                    <a:pt x="3918396" y="124460"/>
                  </a:cubicBezTo>
                  <a:lnTo>
                    <a:pt x="3918396" y="535940"/>
                  </a:lnTo>
                  <a:cubicBezTo>
                    <a:pt x="3918396" y="571500"/>
                    <a:pt x="3889185" y="600710"/>
                    <a:pt x="3853626" y="600710"/>
                  </a:cubicBezTo>
                  <a:lnTo>
                    <a:pt x="124460" y="600710"/>
                  </a:lnTo>
                  <a:cubicBezTo>
                    <a:pt x="88900" y="600710"/>
                    <a:pt x="59690" y="571500"/>
                    <a:pt x="59690" y="535940"/>
                  </a:cubicBezTo>
                  <a:lnTo>
                    <a:pt x="59690" y="124460"/>
                  </a:lnTo>
                  <a:cubicBezTo>
                    <a:pt x="59690" y="88900"/>
                    <a:pt x="88900" y="59690"/>
                    <a:pt x="124460" y="59690"/>
                  </a:cubicBezTo>
                  <a:lnTo>
                    <a:pt x="3853626" y="59690"/>
                  </a:lnTo>
                  <a:moveTo>
                    <a:pt x="3853626" y="0"/>
                  </a:moveTo>
                  <a:lnTo>
                    <a:pt x="124460" y="0"/>
                  </a:lnTo>
                  <a:cubicBezTo>
                    <a:pt x="55880" y="0"/>
                    <a:pt x="0" y="55880"/>
                    <a:pt x="0" y="124460"/>
                  </a:cubicBezTo>
                  <a:lnTo>
                    <a:pt x="0" y="535940"/>
                  </a:lnTo>
                  <a:cubicBezTo>
                    <a:pt x="0" y="604520"/>
                    <a:pt x="55880" y="660400"/>
                    <a:pt x="124460" y="660400"/>
                  </a:cubicBezTo>
                  <a:lnTo>
                    <a:pt x="3853626" y="660400"/>
                  </a:lnTo>
                  <a:cubicBezTo>
                    <a:pt x="3922206" y="660400"/>
                    <a:pt x="3978086" y="604520"/>
                    <a:pt x="3978086" y="535940"/>
                  </a:cubicBezTo>
                  <a:lnTo>
                    <a:pt x="3978086" y="124460"/>
                  </a:lnTo>
                  <a:cubicBezTo>
                    <a:pt x="3978086" y="55880"/>
                    <a:pt x="3922206" y="0"/>
                    <a:pt x="3853626" y="0"/>
                  </a:cubicBezTo>
                  <a:close/>
                </a:path>
              </a:pathLst>
            </a:custGeom>
            <a:solidFill>
              <a:srgbClr val="AEFEFF"/>
            </a:solidFill>
          </p:spPr>
        </p:sp>
      </p:grpSp>
      <p:grpSp>
        <p:nvGrpSpPr>
          <p:cNvPr id="17" name="Group 17"/>
          <p:cNvGrpSpPr/>
          <p:nvPr/>
        </p:nvGrpSpPr>
        <p:grpSpPr>
          <a:xfrm>
            <a:off x="2261825" y="7514944"/>
            <a:ext cx="6559452" cy="1088931"/>
            <a:chOff x="0" y="0"/>
            <a:chExt cx="3978086" cy="660400"/>
          </a:xfrm>
        </p:grpSpPr>
        <p:sp>
          <p:nvSpPr>
            <p:cNvPr id="18" name="Freeform 18"/>
            <p:cNvSpPr/>
            <p:nvPr/>
          </p:nvSpPr>
          <p:spPr>
            <a:xfrm>
              <a:off x="31750" y="31750"/>
              <a:ext cx="3914585" cy="596900"/>
            </a:xfrm>
            <a:custGeom>
              <a:avLst/>
              <a:gdLst/>
              <a:ahLst/>
              <a:cxnLst/>
              <a:rect l="l" t="t" r="r" b="b"/>
              <a:pathLst>
                <a:path w="3914585" h="596900">
                  <a:moveTo>
                    <a:pt x="3821876" y="596900"/>
                  </a:moveTo>
                  <a:lnTo>
                    <a:pt x="92710" y="596900"/>
                  </a:lnTo>
                  <a:cubicBezTo>
                    <a:pt x="41910" y="596900"/>
                    <a:pt x="0" y="554990"/>
                    <a:pt x="0" y="504190"/>
                  </a:cubicBezTo>
                  <a:lnTo>
                    <a:pt x="0" y="92710"/>
                  </a:lnTo>
                  <a:cubicBezTo>
                    <a:pt x="0" y="41910"/>
                    <a:pt x="41910" y="0"/>
                    <a:pt x="92710" y="0"/>
                  </a:cubicBezTo>
                  <a:lnTo>
                    <a:pt x="3820606" y="0"/>
                  </a:lnTo>
                  <a:cubicBezTo>
                    <a:pt x="3871406" y="0"/>
                    <a:pt x="3913316" y="41910"/>
                    <a:pt x="3913316" y="92710"/>
                  </a:cubicBezTo>
                  <a:lnTo>
                    <a:pt x="3913316" y="502920"/>
                  </a:lnTo>
                  <a:cubicBezTo>
                    <a:pt x="3914585" y="554990"/>
                    <a:pt x="3872676" y="596900"/>
                    <a:pt x="3821876" y="596900"/>
                  </a:cubicBezTo>
                  <a:close/>
                </a:path>
              </a:pathLst>
            </a:custGeom>
            <a:solidFill>
              <a:srgbClr val="00B0F0"/>
            </a:solidFill>
          </p:spPr>
        </p:sp>
        <p:sp>
          <p:nvSpPr>
            <p:cNvPr id="19" name="Freeform 19"/>
            <p:cNvSpPr/>
            <p:nvPr/>
          </p:nvSpPr>
          <p:spPr>
            <a:xfrm>
              <a:off x="0" y="0"/>
              <a:ext cx="3978086" cy="660400"/>
            </a:xfrm>
            <a:custGeom>
              <a:avLst/>
              <a:gdLst/>
              <a:ahLst/>
              <a:cxnLst/>
              <a:rect l="l" t="t" r="r" b="b"/>
              <a:pathLst>
                <a:path w="3978086" h="660400">
                  <a:moveTo>
                    <a:pt x="3853626" y="59690"/>
                  </a:moveTo>
                  <a:cubicBezTo>
                    <a:pt x="3889185" y="59690"/>
                    <a:pt x="3918396" y="88900"/>
                    <a:pt x="3918396" y="124460"/>
                  </a:cubicBezTo>
                  <a:lnTo>
                    <a:pt x="3918396" y="535940"/>
                  </a:lnTo>
                  <a:cubicBezTo>
                    <a:pt x="3918396" y="571500"/>
                    <a:pt x="3889185" y="600710"/>
                    <a:pt x="3853626" y="600710"/>
                  </a:cubicBezTo>
                  <a:lnTo>
                    <a:pt x="124460" y="600710"/>
                  </a:lnTo>
                  <a:cubicBezTo>
                    <a:pt x="88900" y="600710"/>
                    <a:pt x="59690" y="571500"/>
                    <a:pt x="59690" y="535940"/>
                  </a:cubicBezTo>
                  <a:lnTo>
                    <a:pt x="59690" y="124460"/>
                  </a:lnTo>
                  <a:cubicBezTo>
                    <a:pt x="59690" y="88900"/>
                    <a:pt x="88900" y="59690"/>
                    <a:pt x="124460" y="59690"/>
                  </a:cubicBezTo>
                  <a:lnTo>
                    <a:pt x="3853626" y="59690"/>
                  </a:lnTo>
                  <a:moveTo>
                    <a:pt x="3853626" y="0"/>
                  </a:moveTo>
                  <a:lnTo>
                    <a:pt x="124460" y="0"/>
                  </a:lnTo>
                  <a:cubicBezTo>
                    <a:pt x="55880" y="0"/>
                    <a:pt x="0" y="55880"/>
                    <a:pt x="0" y="124460"/>
                  </a:cubicBezTo>
                  <a:lnTo>
                    <a:pt x="0" y="535940"/>
                  </a:lnTo>
                  <a:cubicBezTo>
                    <a:pt x="0" y="604520"/>
                    <a:pt x="55880" y="660400"/>
                    <a:pt x="124460" y="660400"/>
                  </a:cubicBezTo>
                  <a:lnTo>
                    <a:pt x="3853626" y="660400"/>
                  </a:lnTo>
                  <a:cubicBezTo>
                    <a:pt x="3922206" y="660400"/>
                    <a:pt x="3978086" y="604520"/>
                    <a:pt x="3978086" y="535940"/>
                  </a:cubicBezTo>
                  <a:lnTo>
                    <a:pt x="3978086" y="124460"/>
                  </a:lnTo>
                  <a:cubicBezTo>
                    <a:pt x="3978086" y="55880"/>
                    <a:pt x="3922206" y="0"/>
                    <a:pt x="3853626" y="0"/>
                  </a:cubicBezTo>
                  <a:close/>
                </a:path>
              </a:pathLst>
            </a:custGeom>
            <a:solidFill>
              <a:srgbClr val="AEFEFF"/>
            </a:solidFill>
          </p:spPr>
        </p:sp>
      </p:grpSp>
      <p:grpSp>
        <p:nvGrpSpPr>
          <p:cNvPr id="20" name="Group 20"/>
          <p:cNvGrpSpPr/>
          <p:nvPr/>
        </p:nvGrpSpPr>
        <p:grpSpPr>
          <a:xfrm>
            <a:off x="2308490" y="1409700"/>
            <a:ext cx="13702375" cy="1363659"/>
            <a:chOff x="0" y="0"/>
            <a:chExt cx="8310026" cy="827013"/>
          </a:xfrm>
        </p:grpSpPr>
        <p:sp>
          <p:nvSpPr>
            <p:cNvPr id="21" name="Freeform 21"/>
            <p:cNvSpPr/>
            <p:nvPr/>
          </p:nvSpPr>
          <p:spPr>
            <a:xfrm>
              <a:off x="31750" y="31750"/>
              <a:ext cx="8246527" cy="763513"/>
            </a:xfrm>
            <a:custGeom>
              <a:avLst/>
              <a:gdLst/>
              <a:ahLst/>
              <a:cxnLst/>
              <a:rect l="l" t="t" r="r" b="b"/>
              <a:pathLst>
                <a:path w="8246527" h="763513">
                  <a:moveTo>
                    <a:pt x="8153816" y="763513"/>
                  </a:moveTo>
                  <a:lnTo>
                    <a:pt x="92710" y="763513"/>
                  </a:lnTo>
                  <a:cubicBezTo>
                    <a:pt x="41910" y="763513"/>
                    <a:pt x="0" y="721603"/>
                    <a:pt x="0" y="670803"/>
                  </a:cubicBezTo>
                  <a:lnTo>
                    <a:pt x="0" y="92710"/>
                  </a:lnTo>
                  <a:cubicBezTo>
                    <a:pt x="0" y="41910"/>
                    <a:pt x="41910" y="0"/>
                    <a:pt x="92710" y="0"/>
                  </a:cubicBezTo>
                  <a:lnTo>
                    <a:pt x="8152547" y="0"/>
                  </a:lnTo>
                  <a:cubicBezTo>
                    <a:pt x="8203347" y="0"/>
                    <a:pt x="8245256" y="41910"/>
                    <a:pt x="8245256" y="92710"/>
                  </a:cubicBezTo>
                  <a:lnTo>
                    <a:pt x="8245256" y="669533"/>
                  </a:lnTo>
                  <a:cubicBezTo>
                    <a:pt x="8246527" y="721603"/>
                    <a:pt x="8204616" y="763513"/>
                    <a:pt x="8153816" y="763513"/>
                  </a:cubicBezTo>
                  <a:close/>
                </a:path>
              </a:pathLst>
            </a:custGeom>
            <a:solidFill>
              <a:srgbClr val="00B0F0"/>
            </a:solidFill>
          </p:spPr>
        </p:sp>
        <p:sp>
          <p:nvSpPr>
            <p:cNvPr id="22" name="Freeform 22"/>
            <p:cNvSpPr/>
            <p:nvPr/>
          </p:nvSpPr>
          <p:spPr>
            <a:xfrm>
              <a:off x="0" y="0"/>
              <a:ext cx="8310027" cy="827013"/>
            </a:xfrm>
            <a:custGeom>
              <a:avLst/>
              <a:gdLst/>
              <a:ahLst/>
              <a:cxnLst/>
              <a:rect l="l" t="t" r="r" b="b"/>
              <a:pathLst>
                <a:path w="8310027" h="827013">
                  <a:moveTo>
                    <a:pt x="8185566" y="59690"/>
                  </a:moveTo>
                  <a:cubicBezTo>
                    <a:pt x="8221126" y="59690"/>
                    <a:pt x="8250337" y="88900"/>
                    <a:pt x="8250337" y="124460"/>
                  </a:cubicBezTo>
                  <a:lnTo>
                    <a:pt x="8250337" y="702553"/>
                  </a:lnTo>
                  <a:cubicBezTo>
                    <a:pt x="8250337" y="738113"/>
                    <a:pt x="8221126" y="767323"/>
                    <a:pt x="8185566" y="767323"/>
                  </a:cubicBezTo>
                  <a:lnTo>
                    <a:pt x="124460" y="767323"/>
                  </a:lnTo>
                  <a:cubicBezTo>
                    <a:pt x="88900" y="767323"/>
                    <a:pt x="59690" y="738113"/>
                    <a:pt x="59690" y="702553"/>
                  </a:cubicBezTo>
                  <a:lnTo>
                    <a:pt x="59690" y="124460"/>
                  </a:lnTo>
                  <a:cubicBezTo>
                    <a:pt x="59690" y="88900"/>
                    <a:pt x="88900" y="59690"/>
                    <a:pt x="124460" y="59690"/>
                  </a:cubicBezTo>
                  <a:lnTo>
                    <a:pt x="8185566" y="59690"/>
                  </a:lnTo>
                  <a:moveTo>
                    <a:pt x="8185566" y="0"/>
                  </a:moveTo>
                  <a:lnTo>
                    <a:pt x="124460" y="0"/>
                  </a:lnTo>
                  <a:cubicBezTo>
                    <a:pt x="55880" y="0"/>
                    <a:pt x="0" y="55880"/>
                    <a:pt x="0" y="124460"/>
                  </a:cubicBezTo>
                  <a:lnTo>
                    <a:pt x="0" y="702553"/>
                  </a:lnTo>
                  <a:cubicBezTo>
                    <a:pt x="0" y="771133"/>
                    <a:pt x="55880" y="827013"/>
                    <a:pt x="124460" y="827013"/>
                  </a:cubicBezTo>
                  <a:lnTo>
                    <a:pt x="8185566" y="827013"/>
                  </a:lnTo>
                  <a:cubicBezTo>
                    <a:pt x="8254147" y="827013"/>
                    <a:pt x="8310027" y="771133"/>
                    <a:pt x="8310027" y="702553"/>
                  </a:cubicBezTo>
                  <a:lnTo>
                    <a:pt x="8310027" y="124460"/>
                  </a:lnTo>
                  <a:cubicBezTo>
                    <a:pt x="8310027" y="55880"/>
                    <a:pt x="8254147" y="0"/>
                    <a:pt x="8185566" y="0"/>
                  </a:cubicBezTo>
                  <a:close/>
                </a:path>
              </a:pathLst>
            </a:custGeom>
            <a:solidFill>
              <a:srgbClr val="B4E4FF"/>
            </a:solidFill>
          </p:spPr>
        </p:sp>
      </p:grpSp>
      <p:grpSp>
        <p:nvGrpSpPr>
          <p:cNvPr id="23" name="Group 23"/>
          <p:cNvGrpSpPr/>
          <p:nvPr/>
        </p:nvGrpSpPr>
        <p:grpSpPr>
          <a:xfrm>
            <a:off x="8859077" y="3162300"/>
            <a:ext cx="7142923" cy="1088931"/>
            <a:chOff x="0" y="0"/>
            <a:chExt cx="4331941" cy="660400"/>
          </a:xfrm>
        </p:grpSpPr>
        <p:sp>
          <p:nvSpPr>
            <p:cNvPr id="24" name="Freeform 24"/>
            <p:cNvSpPr/>
            <p:nvPr/>
          </p:nvSpPr>
          <p:spPr>
            <a:xfrm>
              <a:off x="31750" y="31750"/>
              <a:ext cx="4268441" cy="596900"/>
            </a:xfrm>
            <a:custGeom>
              <a:avLst/>
              <a:gdLst/>
              <a:ahLst/>
              <a:cxnLst/>
              <a:rect l="l" t="t" r="r" b="b"/>
              <a:pathLst>
                <a:path w="4268441" h="596900">
                  <a:moveTo>
                    <a:pt x="4175731" y="596900"/>
                  </a:moveTo>
                  <a:lnTo>
                    <a:pt x="92710" y="596900"/>
                  </a:lnTo>
                  <a:cubicBezTo>
                    <a:pt x="41910" y="596900"/>
                    <a:pt x="0" y="554990"/>
                    <a:pt x="0" y="504190"/>
                  </a:cubicBezTo>
                  <a:lnTo>
                    <a:pt x="0" y="92710"/>
                  </a:lnTo>
                  <a:cubicBezTo>
                    <a:pt x="0" y="41910"/>
                    <a:pt x="41910" y="0"/>
                    <a:pt x="92710" y="0"/>
                  </a:cubicBezTo>
                  <a:lnTo>
                    <a:pt x="4174461" y="0"/>
                  </a:lnTo>
                  <a:cubicBezTo>
                    <a:pt x="4225261" y="0"/>
                    <a:pt x="4267171" y="41910"/>
                    <a:pt x="4267171" y="92710"/>
                  </a:cubicBezTo>
                  <a:lnTo>
                    <a:pt x="4267171" y="502920"/>
                  </a:lnTo>
                  <a:cubicBezTo>
                    <a:pt x="4268441" y="554990"/>
                    <a:pt x="4226531" y="596900"/>
                    <a:pt x="4175731" y="596900"/>
                  </a:cubicBezTo>
                  <a:close/>
                </a:path>
              </a:pathLst>
            </a:custGeom>
            <a:solidFill>
              <a:srgbClr val="204F8C"/>
            </a:solidFill>
          </p:spPr>
        </p:sp>
        <p:sp>
          <p:nvSpPr>
            <p:cNvPr id="25" name="Freeform 25"/>
            <p:cNvSpPr/>
            <p:nvPr/>
          </p:nvSpPr>
          <p:spPr>
            <a:xfrm>
              <a:off x="0" y="0"/>
              <a:ext cx="4331941" cy="660400"/>
            </a:xfrm>
            <a:custGeom>
              <a:avLst/>
              <a:gdLst/>
              <a:ahLst/>
              <a:cxnLst/>
              <a:rect l="l" t="t" r="r" b="b"/>
              <a:pathLst>
                <a:path w="4331941" h="660400">
                  <a:moveTo>
                    <a:pt x="4207481" y="59690"/>
                  </a:moveTo>
                  <a:cubicBezTo>
                    <a:pt x="4243041" y="59690"/>
                    <a:pt x="4272251" y="88900"/>
                    <a:pt x="4272251" y="124460"/>
                  </a:cubicBezTo>
                  <a:lnTo>
                    <a:pt x="4272251" y="535940"/>
                  </a:lnTo>
                  <a:cubicBezTo>
                    <a:pt x="4272251" y="571500"/>
                    <a:pt x="4243041" y="600710"/>
                    <a:pt x="4207481" y="600710"/>
                  </a:cubicBezTo>
                  <a:lnTo>
                    <a:pt x="124460" y="600710"/>
                  </a:lnTo>
                  <a:cubicBezTo>
                    <a:pt x="88900" y="600710"/>
                    <a:pt x="59690" y="571500"/>
                    <a:pt x="59690" y="535940"/>
                  </a:cubicBezTo>
                  <a:lnTo>
                    <a:pt x="59690" y="124460"/>
                  </a:lnTo>
                  <a:cubicBezTo>
                    <a:pt x="59690" y="88900"/>
                    <a:pt x="88900" y="59690"/>
                    <a:pt x="124460" y="59690"/>
                  </a:cubicBezTo>
                  <a:lnTo>
                    <a:pt x="4207481" y="59690"/>
                  </a:lnTo>
                  <a:moveTo>
                    <a:pt x="4207481" y="0"/>
                  </a:moveTo>
                  <a:lnTo>
                    <a:pt x="124460" y="0"/>
                  </a:lnTo>
                  <a:cubicBezTo>
                    <a:pt x="55880" y="0"/>
                    <a:pt x="0" y="55880"/>
                    <a:pt x="0" y="124460"/>
                  </a:cubicBezTo>
                  <a:lnTo>
                    <a:pt x="0" y="535940"/>
                  </a:lnTo>
                  <a:cubicBezTo>
                    <a:pt x="0" y="604520"/>
                    <a:pt x="55880" y="660400"/>
                    <a:pt x="124460" y="660400"/>
                  </a:cubicBezTo>
                  <a:lnTo>
                    <a:pt x="4207481" y="660400"/>
                  </a:lnTo>
                  <a:cubicBezTo>
                    <a:pt x="4276061" y="660400"/>
                    <a:pt x="4331941" y="604520"/>
                    <a:pt x="4331941" y="535940"/>
                  </a:cubicBezTo>
                  <a:lnTo>
                    <a:pt x="4331941" y="124460"/>
                  </a:lnTo>
                  <a:cubicBezTo>
                    <a:pt x="4331941" y="55880"/>
                    <a:pt x="4276061" y="0"/>
                    <a:pt x="4207481" y="0"/>
                  </a:cubicBezTo>
                  <a:close/>
                </a:path>
              </a:pathLst>
            </a:custGeom>
            <a:solidFill>
              <a:srgbClr val="AEFEFF"/>
            </a:solidFill>
          </p:spPr>
        </p:sp>
      </p:grpSp>
      <p:grpSp>
        <p:nvGrpSpPr>
          <p:cNvPr id="26" name="Group 26"/>
          <p:cNvGrpSpPr/>
          <p:nvPr/>
        </p:nvGrpSpPr>
        <p:grpSpPr>
          <a:xfrm>
            <a:off x="8859077" y="4251232"/>
            <a:ext cx="7142923" cy="1088931"/>
            <a:chOff x="0" y="0"/>
            <a:chExt cx="4331941" cy="660400"/>
          </a:xfrm>
        </p:grpSpPr>
        <p:sp>
          <p:nvSpPr>
            <p:cNvPr id="27" name="Freeform 27"/>
            <p:cNvSpPr/>
            <p:nvPr/>
          </p:nvSpPr>
          <p:spPr>
            <a:xfrm>
              <a:off x="31750" y="31750"/>
              <a:ext cx="4268441" cy="596900"/>
            </a:xfrm>
            <a:custGeom>
              <a:avLst/>
              <a:gdLst/>
              <a:ahLst/>
              <a:cxnLst/>
              <a:rect l="l" t="t" r="r" b="b"/>
              <a:pathLst>
                <a:path w="4268441" h="596900">
                  <a:moveTo>
                    <a:pt x="4175731" y="596900"/>
                  </a:moveTo>
                  <a:lnTo>
                    <a:pt x="92710" y="596900"/>
                  </a:lnTo>
                  <a:cubicBezTo>
                    <a:pt x="41910" y="596900"/>
                    <a:pt x="0" y="554990"/>
                    <a:pt x="0" y="504190"/>
                  </a:cubicBezTo>
                  <a:lnTo>
                    <a:pt x="0" y="92710"/>
                  </a:lnTo>
                  <a:cubicBezTo>
                    <a:pt x="0" y="41910"/>
                    <a:pt x="41910" y="0"/>
                    <a:pt x="92710" y="0"/>
                  </a:cubicBezTo>
                  <a:lnTo>
                    <a:pt x="4174461" y="0"/>
                  </a:lnTo>
                  <a:cubicBezTo>
                    <a:pt x="4225261" y="0"/>
                    <a:pt x="4267171" y="41910"/>
                    <a:pt x="4267171" y="92710"/>
                  </a:cubicBezTo>
                  <a:lnTo>
                    <a:pt x="4267171" y="502920"/>
                  </a:lnTo>
                  <a:cubicBezTo>
                    <a:pt x="4268441" y="554990"/>
                    <a:pt x="4226531" y="596900"/>
                    <a:pt x="4175731" y="596900"/>
                  </a:cubicBezTo>
                  <a:close/>
                </a:path>
              </a:pathLst>
            </a:custGeom>
            <a:solidFill>
              <a:srgbClr val="204F8C"/>
            </a:solidFill>
          </p:spPr>
        </p:sp>
        <p:sp>
          <p:nvSpPr>
            <p:cNvPr id="28" name="Freeform 28"/>
            <p:cNvSpPr/>
            <p:nvPr/>
          </p:nvSpPr>
          <p:spPr>
            <a:xfrm>
              <a:off x="0" y="0"/>
              <a:ext cx="4331941" cy="660400"/>
            </a:xfrm>
            <a:custGeom>
              <a:avLst/>
              <a:gdLst/>
              <a:ahLst/>
              <a:cxnLst/>
              <a:rect l="l" t="t" r="r" b="b"/>
              <a:pathLst>
                <a:path w="4331941" h="660400">
                  <a:moveTo>
                    <a:pt x="4207481" y="59690"/>
                  </a:moveTo>
                  <a:cubicBezTo>
                    <a:pt x="4243041" y="59690"/>
                    <a:pt x="4272251" y="88900"/>
                    <a:pt x="4272251" y="124460"/>
                  </a:cubicBezTo>
                  <a:lnTo>
                    <a:pt x="4272251" y="535940"/>
                  </a:lnTo>
                  <a:cubicBezTo>
                    <a:pt x="4272251" y="571500"/>
                    <a:pt x="4243041" y="600710"/>
                    <a:pt x="4207481" y="600710"/>
                  </a:cubicBezTo>
                  <a:lnTo>
                    <a:pt x="124460" y="600710"/>
                  </a:lnTo>
                  <a:cubicBezTo>
                    <a:pt x="88900" y="600710"/>
                    <a:pt x="59690" y="571500"/>
                    <a:pt x="59690" y="535940"/>
                  </a:cubicBezTo>
                  <a:lnTo>
                    <a:pt x="59690" y="124460"/>
                  </a:lnTo>
                  <a:cubicBezTo>
                    <a:pt x="59690" y="88900"/>
                    <a:pt x="88900" y="59690"/>
                    <a:pt x="124460" y="59690"/>
                  </a:cubicBezTo>
                  <a:lnTo>
                    <a:pt x="4207481" y="59690"/>
                  </a:lnTo>
                  <a:moveTo>
                    <a:pt x="4207481" y="0"/>
                  </a:moveTo>
                  <a:lnTo>
                    <a:pt x="124460" y="0"/>
                  </a:lnTo>
                  <a:cubicBezTo>
                    <a:pt x="55880" y="0"/>
                    <a:pt x="0" y="55880"/>
                    <a:pt x="0" y="124460"/>
                  </a:cubicBezTo>
                  <a:lnTo>
                    <a:pt x="0" y="535940"/>
                  </a:lnTo>
                  <a:cubicBezTo>
                    <a:pt x="0" y="604520"/>
                    <a:pt x="55880" y="660400"/>
                    <a:pt x="124460" y="660400"/>
                  </a:cubicBezTo>
                  <a:lnTo>
                    <a:pt x="4207481" y="660400"/>
                  </a:lnTo>
                  <a:cubicBezTo>
                    <a:pt x="4276061" y="660400"/>
                    <a:pt x="4331941" y="604520"/>
                    <a:pt x="4331941" y="535940"/>
                  </a:cubicBezTo>
                  <a:lnTo>
                    <a:pt x="4331941" y="124460"/>
                  </a:lnTo>
                  <a:cubicBezTo>
                    <a:pt x="4331941" y="55880"/>
                    <a:pt x="4276061" y="0"/>
                    <a:pt x="4207481" y="0"/>
                  </a:cubicBezTo>
                  <a:close/>
                </a:path>
              </a:pathLst>
            </a:custGeom>
            <a:solidFill>
              <a:srgbClr val="AEFEFF"/>
            </a:solidFill>
          </p:spPr>
        </p:sp>
      </p:grpSp>
      <p:grpSp>
        <p:nvGrpSpPr>
          <p:cNvPr id="29" name="Group 29"/>
          <p:cNvGrpSpPr/>
          <p:nvPr/>
        </p:nvGrpSpPr>
        <p:grpSpPr>
          <a:xfrm>
            <a:off x="8859077" y="5340163"/>
            <a:ext cx="7142923" cy="1088931"/>
            <a:chOff x="0" y="0"/>
            <a:chExt cx="4331941" cy="660400"/>
          </a:xfrm>
        </p:grpSpPr>
        <p:sp>
          <p:nvSpPr>
            <p:cNvPr id="30" name="Freeform 30"/>
            <p:cNvSpPr/>
            <p:nvPr/>
          </p:nvSpPr>
          <p:spPr>
            <a:xfrm>
              <a:off x="31750" y="31750"/>
              <a:ext cx="4268441" cy="596900"/>
            </a:xfrm>
            <a:custGeom>
              <a:avLst/>
              <a:gdLst/>
              <a:ahLst/>
              <a:cxnLst/>
              <a:rect l="l" t="t" r="r" b="b"/>
              <a:pathLst>
                <a:path w="4268441" h="596900">
                  <a:moveTo>
                    <a:pt x="4175731" y="596900"/>
                  </a:moveTo>
                  <a:lnTo>
                    <a:pt x="92710" y="596900"/>
                  </a:lnTo>
                  <a:cubicBezTo>
                    <a:pt x="41910" y="596900"/>
                    <a:pt x="0" y="554990"/>
                    <a:pt x="0" y="504190"/>
                  </a:cubicBezTo>
                  <a:lnTo>
                    <a:pt x="0" y="92710"/>
                  </a:lnTo>
                  <a:cubicBezTo>
                    <a:pt x="0" y="41910"/>
                    <a:pt x="41910" y="0"/>
                    <a:pt x="92710" y="0"/>
                  </a:cubicBezTo>
                  <a:lnTo>
                    <a:pt x="4174461" y="0"/>
                  </a:lnTo>
                  <a:cubicBezTo>
                    <a:pt x="4225261" y="0"/>
                    <a:pt x="4267171" y="41910"/>
                    <a:pt x="4267171" y="92710"/>
                  </a:cubicBezTo>
                  <a:lnTo>
                    <a:pt x="4267171" y="502920"/>
                  </a:lnTo>
                  <a:cubicBezTo>
                    <a:pt x="4268441" y="554990"/>
                    <a:pt x="4226531" y="596900"/>
                    <a:pt x="4175731" y="596900"/>
                  </a:cubicBezTo>
                  <a:close/>
                </a:path>
              </a:pathLst>
            </a:custGeom>
            <a:solidFill>
              <a:srgbClr val="204F8C"/>
            </a:solidFill>
          </p:spPr>
        </p:sp>
        <p:sp>
          <p:nvSpPr>
            <p:cNvPr id="31" name="Freeform 31"/>
            <p:cNvSpPr/>
            <p:nvPr/>
          </p:nvSpPr>
          <p:spPr>
            <a:xfrm>
              <a:off x="0" y="0"/>
              <a:ext cx="4331941" cy="660400"/>
            </a:xfrm>
            <a:custGeom>
              <a:avLst/>
              <a:gdLst/>
              <a:ahLst/>
              <a:cxnLst/>
              <a:rect l="l" t="t" r="r" b="b"/>
              <a:pathLst>
                <a:path w="4331941" h="660400">
                  <a:moveTo>
                    <a:pt x="4207481" y="59690"/>
                  </a:moveTo>
                  <a:cubicBezTo>
                    <a:pt x="4243041" y="59690"/>
                    <a:pt x="4272251" y="88900"/>
                    <a:pt x="4272251" y="124460"/>
                  </a:cubicBezTo>
                  <a:lnTo>
                    <a:pt x="4272251" y="535940"/>
                  </a:lnTo>
                  <a:cubicBezTo>
                    <a:pt x="4272251" y="571500"/>
                    <a:pt x="4243041" y="600710"/>
                    <a:pt x="4207481" y="600710"/>
                  </a:cubicBezTo>
                  <a:lnTo>
                    <a:pt x="124460" y="600710"/>
                  </a:lnTo>
                  <a:cubicBezTo>
                    <a:pt x="88900" y="600710"/>
                    <a:pt x="59690" y="571500"/>
                    <a:pt x="59690" y="535940"/>
                  </a:cubicBezTo>
                  <a:lnTo>
                    <a:pt x="59690" y="124460"/>
                  </a:lnTo>
                  <a:cubicBezTo>
                    <a:pt x="59690" y="88900"/>
                    <a:pt x="88900" y="59690"/>
                    <a:pt x="124460" y="59690"/>
                  </a:cubicBezTo>
                  <a:lnTo>
                    <a:pt x="4207481" y="59690"/>
                  </a:lnTo>
                  <a:moveTo>
                    <a:pt x="4207481" y="0"/>
                  </a:moveTo>
                  <a:lnTo>
                    <a:pt x="124460" y="0"/>
                  </a:lnTo>
                  <a:cubicBezTo>
                    <a:pt x="55880" y="0"/>
                    <a:pt x="0" y="55880"/>
                    <a:pt x="0" y="124460"/>
                  </a:cubicBezTo>
                  <a:lnTo>
                    <a:pt x="0" y="535940"/>
                  </a:lnTo>
                  <a:cubicBezTo>
                    <a:pt x="0" y="604520"/>
                    <a:pt x="55880" y="660400"/>
                    <a:pt x="124460" y="660400"/>
                  </a:cubicBezTo>
                  <a:lnTo>
                    <a:pt x="4207481" y="660400"/>
                  </a:lnTo>
                  <a:cubicBezTo>
                    <a:pt x="4276061" y="660400"/>
                    <a:pt x="4331941" y="604520"/>
                    <a:pt x="4331941" y="535940"/>
                  </a:cubicBezTo>
                  <a:lnTo>
                    <a:pt x="4331941" y="124460"/>
                  </a:lnTo>
                  <a:cubicBezTo>
                    <a:pt x="4331941" y="55880"/>
                    <a:pt x="4276061" y="0"/>
                    <a:pt x="4207481" y="0"/>
                  </a:cubicBezTo>
                  <a:close/>
                </a:path>
              </a:pathLst>
            </a:custGeom>
            <a:solidFill>
              <a:srgbClr val="AEFEFF"/>
            </a:solidFill>
          </p:spPr>
        </p:sp>
      </p:grpSp>
      <p:grpSp>
        <p:nvGrpSpPr>
          <p:cNvPr id="32" name="Group 32"/>
          <p:cNvGrpSpPr/>
          <p:nvPr/>
        </p:nvGrpSpPr>
        <p:grpSpPr>
          <a:xfrm>
            <a:off x="8859077" y="6429094"/>
            <a:ext cx="7142923" cy="1088931"/>
            <a:chOff x="0" y="0"/>
            <a:chExt cx="4331941" cy="660400"/>
          </a:xfrm>
        </p:grpSpPr>
        <p:sp>
          <p:nvSpPr>
            <p:cNvPr id="33" name="Freeform 33"/>
            <p:cNvSpPr/>
            <p:nvPr/>
          </p:nvSpPr>
          <p:spPr>
            <a:xfrm>
              <a:off x="31750" y="31750"/>
              <a:ext cx="4268441" cy="596900"/>
            </a:xfrm>
            <a:custGeom>
              <a:avLst/>
              <a:gdLst/>
              <a:ahLst/>
              <a:cxnLst/>
              <a:rect l="l" t="t" r="r" b="b"/>
              <a:pathLst>
                <a:path w="4268441" h="596900">
                  <a:moveTo>
                    <a:pt x="4175731" y="596900"/>
                  </a:moveTo>
                  <a:lnTo>
                    <a:pt x="92710" y="596900"/>
                  </a:lnTo>
                  <a:cubicBezTo>
                    <a:pt x="41910" y="596900"/>
                    <a:pt x="0" y="554990"/>
                    <a:pt x="0" y="504190"/>
                  </a:cubicBezTo>
                  <a:lnTo>
                    <a:pt x="0" y="92710"/>
                  </a:lnTo>
                  <a:cubicBezTo>
                    <a:pt x="0" y="41910"/>
                    <a:pt x="41910" y="0"/>
                    <a:pt x="92710" y="0"/>
                  </a:cubicBezTo>
                  <a:lnTo>
                    <a:pt x="4174461" y="0"/>
                  </a:lnTo>
                  <a:cubicBezTo>
                    <a:pt x="4225261" y="0"/>
                    <a:pt x="4267171" y="41910"/>
                    <a:pt x="4267171" y="92710"/>
                  </a:cubicBezTo>
                  <a:lnTo>
                    <a:pt x="4267171" y="502920"/>
                  </a:lnTo>
                  <a:cubicBezTo>
                    <a:pt x="4268441" y="554990"/>
                    <a:pt x="4226531" y="596900"/>
                    <a:pt x="4175731" y="596900"/>
                  </a:cubicBezTo>
                  <a:close/>
                </a:path>
              </a:pathLst>
            </a:custGeom>
            <a:solidFill>
              <a:srgbClr val="204F8C"/>
            </a:solidFill>
          </p:spPr>
        </p:sp>
        <p:sp>
          <p:nvSpPr>
            <p:cNvPr id="34" name="Freeform 34"/>
            <p:cNvSpPr/>
            <p:nvPr/>
          </p:nvSpPr>
          <p:spPr>
            <a:xfrm>
              <a:off x="0" y="0"/>
              <a:ext cx="4331941" cy="660400"/>
            </a:xfrm>
            <a:custGeom>
              <a:avLst/>
              <a:gdLst/>
              <a:ahLst/>
              <a:cxnLst/>
              <a:rect l="l" t="t" r="r" b="b"/>
              <a:pathLst>
                <a:path w="4331941" h="660400">
                  <a:moveTo>
                    <a:pt x="4207481" y="59690"/>
                  </a:moveTo>
                  <a:cubicBezTo>
                    <a:pt x="4243041" y="59690"/>
                    <a:pt x="4272251" y="88900"/>
                    <a:pt x="4272251" y="124460"/>
                  </a:cubicBezTo>
                  <a:lnTo>
                    <a:pt x="4272251" y="535940"/>
                  </a:lnTo>
                  <a:cubicBezTo>
                    <a:pt x="4272251" y="571500"/>
                    <a:pt x="4243041" y="600710"/>
                    <a:pt x="4207481" y="600710"/>
                  </a:cubicBezTo>
                  <a:lnTo>
                    <a:pt x="124460" y="600710"/>
                  </a:lnTo>
                  <a:cubicBezTo>
                    <a:pt x="88900" y="600710"/>
                    <a:pt x="59690" y="571500"/>
                    <a:pt x="59690" y="535940"/>
                  </a:cubicBezTo>
                  <a:lnTo>
                    <a:pt x="59690" y="124460"/>
                  </a:lnTo>
                  <a:cubicBezTo>
                    <a:pt x="59690" y="88900"/>
                    <a:pt x="88900" y="59690"/>
                    <a:pt x="124460" y="59690"/>
                  </a:cubicBezTo>
                  <a:lnTo>
                    <a:pt x="4207481" y="59690"/>
                  </a:lnTo>
                  <a:moveTo>
                    <a:pt x="4207481" y="0"/>
                  </a:moveTo>
                  <a:lnTo>
                    <a:pt x="124460" y="0"/>
                  </a:lnTo>
                  <a:cubicBezTo>
                    <a:pt x="55880" y="0"/>
                    <a:pt x="0" y="55880"/>
                    <a:pt x="0" y="124460"/>
                  </a:cubicBezTo>
                  <a:lnTo>
                    <a:pt x="0" y="535940"/>
                  </a:lnTo>
                  <a:cubicBezTo>
                    <a:pt x="0" y="604520"/>
                    <a:pt x="55880" y="660400"/>
                    <a:pt x="124460" y="660400"/>
                  </a:cubicBezTo>
                  <a:lnTo>
                    <a:pt x="4207481" y="660400"/>
                  </a:lnTo>
                  <a:cubicBezTo>
                    <a:pt x="4276061" y="660400"/>
                    <a:pt x="4331941" y="604520"/>
                    <a:pt x="4331941" y="535940"/>
                  </a:cubicBezTo>
                  <a:lnTo>
                    <a:pt x="4331941" y="124460"/>
                  </a:lnTo>
                  <a:cubicBezTo>
                    <a:pt x="4331941" y="55880"/>
                    <a:pt x="4276061" y="0"/>
                    <a:pt x="4207481" y="0"/>
                  </a:cubicBezTo>
                  <a:close/>
                </a:path>
              </a:pathLst>
            </a:custGeom>
            <a:solidFill>
              <a:srgbClr val="AEFEFF"/>
            </a:solidFill>
          </p:spPr>
        </p:sp>
      </p:grpSp>
      <p:grpSp>
        <p:nvGrpSpPr>
          <p:cNvPr id="35" name="Group 35"/>
          <p:cNvGrpSpPr/>
          <p:nvPr/>
        </p:nvGrpSpPr>
        <p:grpSpPr>
          <a:xfrm>
            <a:off x="8859077" y="7518026"/>
            <a:ext cx="7142923" cy="1088931"/>
            <a:chOff x="0" y="0"/>
            <a:chExt cx="4331941" cy="660400"/>
          </a:xfrm>
        </p:grpSpPr>
        <p:sp>
          <p:nvSpPr>
            <p:cNvPr id="36" name="Freeform 36"/>
            <p:cNvSpPr/>
            <p:nvPr/>
          </p:nvSpPr>
          <p:spPr>
            <a:xfrm>
              <a:off x="31750" y="31750"/>
              <a:ext cx="4268441" cy="596900"/>
            </a:xfrm>
            <a:custGeom>
              <a:avLst/>
              <a:gdLst/>
              <a:ahLst/>
              <a:cxnLst/>
              <a:rect l="l" t="t" r="r" b="b"/>
              <a:pathLst>
                <a:path w="4268441" h="596900">
                  <a:moveTo>
                    <a:pt x="4175731" y="596900"/>
                  </a:moveTo>
                  <a:lnTo>
                    <a:pt x="92710" y="596900"/>
                  </a:lnTo>
                  <a:cubicBezTo>
                    <a:pt x="41910" y="596900"/>
                    <a:pt x="0" y="554990"/>
                    <a:pt x="0" y="504190"/>
                  </a:cubicBezTo>
                  <a:lnTo>
                    <a:pt x="0" y="92710"/>
                  </a:lnTo>
                  <a:cubicBezTo>
                    <a:pt x="0" y="41910"/>
                    <a:pt x="41910" y="0"/>
                    <a:pt x="92710" y="0"/>
                  </a:cubicBezTo>
                  <a:lnTo>
                    <a:pt x="4174461" y="0"/>
                  </a:lnTo>
                  <a:cubicBezTo>
                    <a:pt x="4225261" y="0"/>
                    <a:pt x="4267171" y="41910"/>
                    <a:pt x="4267171" y="92710"/>
                  </a:cubicBezTo>
                  <a:lnTo>
                    <a:pt x="4267171" y="502920"/>
                  </a:lnTo>
                  <a:cubicBezTo>
                    <a:pt x="4268441" y="554990"/>
                    <a:pt x="4226531" y="596900"/>
                    <a:pt x="4175731" y="596900"/>
                  </a:cubicBezTo>
                  <a:close/>
                </a:path>
              </a:pathLst>
            </a:custGeom>
            <a:solidFill>
              <a:srgbClr val="204F8C"/>
            </a:solidFill>
          </p:spPr>
        </p:sp>
        <p:sp>
          <p:nvSpPr>
            <p:cNvPr id="37" name="Freeform 37"/>
            <p:cNvSpPr/>
            <p:nvPr/>
          </p:nvSpPr>
          <p:spPr>
            <a:xfrm>
              <a:off x="0" y="0"/>
              <a:ext cx="4331941" cy="660400"/>
            </a:xfrm>
            <a:custGeom>
              <a:avLst/>
              <a:gdLst/>
              <a:ahLst/>
              <a:cxnLst/>
              <a:rect l="l" t="t" r="r" b="b"/>
              <a:pathLst>
                <a:path w="4331941" h="660400">
                  <a:moveTo>
                    <a:pt x="4207481" y="59690"/>
                  </a:moveTo>
                  <a:cubicBezTo>
                    <a:pt x="4243041" y="59690"/>
                    <a:pt x="4272251" y="88900"/>
                    <a:pt x="4272251" y="124460"/>
                  </a:cubicBezTo>
                  <a:lnTo>
                    <a:pt x="4272251" y="535940"/>
                  </a:lnTo>
                  <a:cubicBezTo>
                    <a:pt x="4272251" y="571500"/>
                    <a:pt x="4243041" y="600710"/>
                    <a:pt x="4207481" y="600710"/>
                  </a:cubicBezTo>
                  <a:lnTo>
                    <a:pt x="124460" y="600710"/>
                  </a:lnTo>
                  <a:cubicBezTo>
                    <a:pt x="88900" y="600710"/>
                    <a:pt x="59690" y="571500"/>
                    <a:pt x="59690" y="535940"/>
                  </a:cubicBezTo>
                  <a:lnTo>
                    <a:pt x="59690" y="124460"/>
                  </a:lnTo>
                  <a:cubicBezTo>
                    <a:pt x="59690" y="88900"/>
                    <a:pt x="88900" y="59690"/>
                    <a:pt x="124460" y="59690"/>
                  </a:cubicBezTo>
                  <a:lnTo>
                    <a:pt x="4207481" y="59690"/>
                  </a:lnTo>
                  <a:moveTo>
                    <a:pt x="4207481" y="0"/>
                  </a:moveTo>
                  <a:lnTo>
                    <a:pt x="124460" y="0"/>
                  </a:lnTo>
                  <a:cubicBezTo>
                    <a:pt x="55880" y="0"/>
                    <a:pt x="0" y="55880"/>
                    <a:pt x="0" y="124460"/>
                  </a:cubicBezTo>
                  <a:lnTo>
                    <a:pt x="0" y="535940"/>
                  </a:lnTo>
                  <a:cubicBezTo>
                    <a:pt x="0" y="604520"/>
                    <a:pt x="55880" y="660400"/>
                    <a:pt x="124460" y="660400"/>
                  </a:cubicBezTo>
                  <a:lnTo>
                    <a:pt x="4207481" y="660400"/>
                  </a:lnTo>
                  <a:cubicBezTo>
                    <a:pt x="4276061" y="660400"/>
                    <a:pt x="4331941" y="604520"/>
                    <a:pt x="4331941" y="535940"/>
                  </a:cubicBezTo>
                  <a:lnTo>
                    <a:pt x="4331941" y="124460"/>
                  </a:lnTo>
                  <a:cubicBezTo>
                    <a:pt x="4331941" y="55880"/>
                    <a:pt x="4276061" y="0"/>
                    <a:pt x="4207481" y="0"/>
                  </a:cubicBezTo>
                  <a:close/>
                </a:path>
              </a:pathLst>
            </a:custGeom>
            <a:solidFill>
              <a:srgbClr val="AEFEFF"/>
            </a:solidFill>
          </p:spPr>
        </p:sp>
      </p:grpSp>
      <p:sp>
        <p:nvSpPr>
          <p:cNvPr id="38" name="TextBox 38"/>
          <p:cNvSpPr txBox="1"/>
          <p:nvPr/>
        </p:nvSpPr>
        <p:spPr>
          <a:xfrm>
            <a:off x="3706290" y="1714500"/>
            <a:ext cx="11118401" cy="908694"/>
          </a:xfrm>
          <a:prstGeom prst="rect">
            <a:avLst/>
          </a:prstGeom>
        </p:spPr>
        <p:txBody>
          <a:bodyPr lIns="0" tIns="0" rIns="0" bIns="0" rtlCol="0" anchor="t">
            <a:spAutoFit/>
          </a:bodyPr>
          <a:lstStyle/>
          <a:p>
            <a:pPr algn="ctr">
              <a:lnSpc>
                <a:spcPts val="7022"/>
              </a:lnSpc>
            </a:pPr>
            <a:r>
              <a:rPr lang="en-US" sz="6002" dirty="0">
                <a:latin typeface="Roboto Condensed Bold"/>
              </a:rPr>
              <a:t>MỨC ĐỘ ĐÁNH GIÁ</a:t>
            </a:r>
          </a:p>
        </p:txBody>
      </p:sp>
      <p:sp>
        <p:nvSpPr>
          <p:cNvPr id="39" name="TextBox 39"/>
          <p:cNvSpPr txBox="1"/>
          <p:nvPr/>
        </p:nvSpPr>
        <p:spPr>
          <a:xfrm>
            <a:off x="3385923" y="3483842"/>
            <a:ext cx="4311257" cy="527694"/>
          </a:xfrm>
          <a:prstGeom prst="rect">
            <a:avLst/>
          </a:prstGeom>
        </p:spPr>
        <p:txBody>
          <a:bodyPr lIns="0" tIns="0" rIns="0" bIns="0" rtlCol="0" anchor="t">
            <a:spAutoFit/>
          </a:bodyPr>
          <a:lstStyle/>
          <a:p>
            <a:pPr algn="ctr">
              <a:lnSpc>
                <a:spcPts val="4097"/>
              </a:lnSpc>
            </a:pPr>
            <a:r>
              <a:rPr lang="en-US" sz="3600" dirty="0" err="1">
                <a:latin typeface="Roboto Condensed"/>
              </a:rPr>
              <a:t>Rất</a:t>
            </a:r>
            <a:r>
              <a:rPr lang="en-US" sz="3600" dirty="0">
                <a:latin typeface="Roboto Condensed"/>
              </a:rPr>
              <a:t> </a:t>
            </a:r>
            <a:r>
              <a:rPr lang="en-US" sz="3600" dirty="0" err="1">
                <a:latin typeface="Roboto Condensed"/>
              </a:rPr>
              <a:t>tốt</a:t>
            </a:r>
            <a:r>
              <a:rPr lang="en-US" sz="3600" dirty="0">
                <a:latin typeface="Roboto Condensed"/>
              </a:rPr>
              <a:t> (1)</a:t>
            </a:r>
          </a:p>
        </p:txBody>
      </p:sp>
      <p:sp>
        <p:nvSpPr>
          <p:cNvPr id="40" name="TextBox 40"/>
          <p:cNvSpPr txBox="1"/>
          <p:nvPr/>
        </p:nvSpPr>
        <p:spPr>
          <a:xfrm>
            <a:off x="3385923" y="4479831"/>
            <a:ext cx="4311257" cy="527694"/>
          </a:xfrm>
          <a:prstGeom prst="rect">
            <a:avLst/>
          </a:prstGeom>
        </p:spPr>
        <p:txBody>
          <a:bodyPr lIns="0" tIns="0" rIns="0" bIns="0" rtlCol="0" anchor="t">
            <a:spAutoFit/>
          </a:bodyPr>
          <a:lstStyle/>
          <a:p>
            <a:pPr algn="ctr">
              <a:lnSpc>
                <a:spcPts val="4097"/>
              </a:lnSpc>
            </a:pPr>
            <a:r>
              <a:rPr lang="en-US" sz="3600" dirty="0" err="1">
                <a:latin typeface="Roboto Condensed"/>
              </a:rPr>
              <a:t>Tốt</a:t>
            </a:r>
            <a:r>
              <a:rPr lang="en-US" sz="3600" dirty="0">
                <a:latin typeface="Roboto Condensed"/>
              </a:rPr>
              <a:t> (2)</a:t>
            </a:r>
          </a:p>
        </p:txBody>
      </p:sp>
      <p:sp>
        <p:nvSpPr>
          <p:cNvPr id="41" name="TextBox 41"/>
          <p:cNvSpPr txBox="1"/>
          <p:nvPr/>
        </p:nvSpPr>
        <p:spPr>
          <a:xfrm>
            <a:off x="3385923" y="5617700"/>
            <a:ext cx="4311257" cy="527694"/>
          </a:xfrm>
          <a:prstGeom prst="rect">
            <a:avLst/>
          </a:prstGeom>
        </p:spPr>
        <p:txBody>
          <a:bodyPr lIns="0" tIns="0" rIns="0" bIns="0" rtlCol="0" anchor="t">
            <a:spAutoFit/>
          </a:bodyPr>
          <a:lstStyle/>
          <a:p>
            <a:pPr algn="ctr">
              <a:lnSpc>
                <a:spcPts val="4097"/>
              </a:lnSpc>
            </a:pPr>
            <a:r>
              <a:rPr lang="en-US" sz="3600" dirty="0" err="1">
                <a:latin typeface="Roboto Condensed"/>
              </a:rPr>
              <a:t>Trung</a:t>
            </a:r>
            <a:r>
              <a:rPr lang="en-US" sz="3600" dirty="0">
                <a:latin typeface="Roboto Condensed"/>
              </a:rPr>
              <a:t> </a:t>
            </a:r>
            <a:r>
              <a:rPr lang="en-US" sz="3600" dirty="0" err="1">
                <a:latin typeface="Roboto Condensed"/>
              </a:rPr>
              <a:t>bình</a:t>
            </a:r>
            <a:r>
              <a:rPr lang="en-US" sz="3600" dirty="0">
                <a:latin typeface="Roboto Condensed"/>
              </a:rPr>
              <a:t> (3)</a:t>
            </a:r>
          </a:p>
        </p:txBody>
      </p:sp>
      <p:sp>
        <p:nvSpPr>
          <p:cNvPr id="42" name="TextBox 42"/>
          <p:cNvSpPr txBox="1"/>
          <p:nvPr/>
        </p:nvSpPr>
        <p:spPr>
          <a:xfrm>
            <a:off x="3385923" y="6749862"/>
            <a:ext cx="4311257" cy="527694"/>
          </a:xfrm>
          <a:prstGeom prst="rect">
            <a:avLst/>
          </a:prstGeom>
        </p:spPr>
        <p:txBody>
          <a:bodyPr lIns="0" tIns="0" rIns="0" bIns="0" rtlCol="0" anchor="t">
            <a:spAutoFit/>
          </a:bodyPr>
          <a:lstStyle/>
          <a:p>
            <a:pPr algn="ctr">
              <a:lnSpc>
                <a:spcPts val="4097"/>
              </a:lnSpc>
            </a:pPr>
            <a:r>
              <a:rPr lang="en-US" sz="3600" dirty="0" err="1">
                <a:latin typeface="Roboto Condensed"/>
              </a:rPr>
              <a:t>Hạn</a:t>
            </a:r>
            <a:r>
              <a:rPr lang="en-US" sz="3600" dirty="0">
                <a:latin typeface="Roboto Condensed"/>
              </a:rPr>
              <a:t> </a:t>
            </a:r>
            <a:r>
              <a:rPr lang="en-US" sz="3600" dirty="0" err="1">
                <a:latin typeface="Roboto Condensed"/>
              </a:rPr>
              <a:t>chế</a:t>
            </a:r>
            <a:r>
              <a:rPr lang="en-US" sz="3600" dirty="0">
                <a:latin typeface="Roboto Condensed"/>
              </a:rPr>
              <a:t> (4)</a:t>
            </a:r>
          </a:p>
        </p:txBody>
      </p:sp>
      <p:sp>
        <p:nvSpPr>
          <p:cNvPr id="43" name="TextBox 43"/>
          <p:cNvSpPr txBox="1"/>
          <p:nvPr/>
        </p:nvSpPr>
        <p:spPr>
          <a:xfrm>
            <a:off x="2895601" y="7791169"/>
            <a:ext cx="4801580" cy="525785"/>
          </a:xfrm>
          <a:prstGeom prst="rect">
            <a:avLst/>
          </a:prstGeom>
        </p:spPr>
        <p:txBody>
          <a:bodyPr wrap="square" lIns="0" tIns="0" rIns="0" bIns="0" rtlCol="0" anchor="t">
            <a:spAutoFit/>
          </a:bodyPr>
          <a:lstStyle/>
          <a:p>
            <a:pPr algn="ctr">
              <a:lnSpc>
                <a:spcPts val="4097"/>
              </a:lnSpc>
            </a:pPr>
            <a:r>
              <a:rPr lang="en-US" sz="3600" dirty="0" err="1">
                <a:latin typeface="Roboto Condensed"/>
              </a:rPr>
              <a:t>Không</a:t>
            </a:r>
            <a:r>
              <a:rPr lang="en-US" sz="3600" dirty="0">
                <a:latin typeface="Roboto Condensed"/>
              </a:rPr>
              <a:t> </a:t>
            </a:r>
            <a:r>
              <a:rPr lang="en-US" sz="3600" dirty="0" err="1">
                <a:latin typeface="Roboto Condensed"/>
              </a:rPr>
              <a:t>được</a:t>
            </a:r>
            <a:r>
              <a:rPr lang="en-US" sz="3600" dirty="0">
                <a:latin typeface="Roboto Condensed"/>
              </a:rPr>
              <a:t> </a:t>
            </a:r>
            <a:r>
              <a:rPr lang="en-US" sz="3600" dirty="0" err="1">
                <a:latin typeface="Roboto Condensed"/>
              </a:rPr>
              <a:t>áp</a:t>
            </a:r>
            <a:r>
              <a:rPr lang="en-US" sz="3600" dirty="0">
                <a:latin typeface="Roboto Condensed"/>
              </a:rPr>
              <a:t> </a:t>
            </a:r>
            <a:r>
              <a:rPr lang="en-US" sz="3600" dirty="0" err="1">
                <a:latin typeface="Roboto Condensed"/>
              </a:rPr>
              <a:t>dụng</a:t>
            </a:r>
            <a:r>
              <a:rPr lang="en-US" sz="3600" dirty="0">
                <a:latin typeface="Roboto Condensed"/>
              </a:rPr>
              <a:t> (5)</a:t>
            </a:r>
          </a:p>
        </p:txBody>
      </p:sp>
      <p:sp>
        <p:nvSpPr>
          <p:cNvPr id="44" name="TextBox 44"/>
          <p:cNvSpPr txBox="1"/>
          <p:nvPr/>
        </p:nvSpPr>
        <p:spPr>
          <a:xfrm>
            <a:off x="9150812" y="4482913"/>
            <a:ext cx="6450791" cy="527694"/>
          </a:xfrm>
          <a:prstGeom prst="rect">
            <a:avLst/>
          </a:prstGeom>
        </p:spPr>
        <p:txBody>
          <a:bodyPr lIns="0" tIns="0" rIns="0" bIns="0" rtlCol="0" anchor="t">
            <a:spAutoFit/>
          </a:bodyPr>
          <a:lstStyle/>
          <a:p>
            <a:pPr algn="ctr">
              <a:lnSpc>
                <a:spcPts val="4097"/>
              </a:lnSpc>
            </a:pPr>
            <a:r>
              <a:rPr lang="en-US" sz="3600" dirty="0" err="1">
                <a:solidFill>
                  <a:srgbClr val="FFFFFF"/>
                </a:solidFill>
                <a:latin typeface="Roboto Condensed"/>
              </a:rPr>
              <a:t>Thường</a:t>
            </a:r>
            <a:r>
              <a:rPr lang="en-US" sz="3600" dirty="0">
                <a:solidFill>
                  <a:srgbClr val="FFFFFF"/>
                </a:solidFill>
                <a:latin typeface="Roboto Condensed"/>
              </a:rPr>
              <a:t> </a:t>
            </a:r>
            <a:r>
              <a:rPr lang="en-US" sz="3600" dirty="0" err="1">
                <a:solidFill>
                  <a:srgbClr val="FFFFFF"/>
                </a:solidFill>
                <a:latin typeface="Roboto Condensed"/>
              </a:rPr>
              <a:t>quan</a:t>
            </a:r>
            <a:r>
              <a:rPr lang="en-US" sz="3600" dirty="0">
                <a:solidFill>
                  <a:srgbClr val="FFFFFF"/>
                </a:solidFill>
                <a:latin typeface="Roboto Condensed"/>
              </a:rPr>
              <a:t> </a:t>
            </a:r>
            <a:r>
              <a:rPr lang="en-US" sz="3600" dirty="0" err="1">
                <a:solidFill>
                  <a:srgbClr val="FFFFFF"/>
                </a:solidFill>
                <a:latin typeface="Roboto Condensed"/>
              </a:rPr>
              <a:t>sát</a:t>
            </a:r>
            <a:r>
              <a:rPr lang="en-US" sz="3600" dirty="0">
                <a:solidFill>
                  <a:srgbClr val="FFFFFF"/>
                </a:solidFill>
                <a:latin typeface="Roboto Condensed"/>
              </a:rPr>
              <a:t> </a:t>
            </a:r>
            <a:r>
              <a:rPr lang="en-US" sz="3600" dirty="0" err="1">
                <a:solidFill>
                  <a:srgbClr val="FFFFFF"/>
                </a:solidFill>
                <a:latin typeface="Roboto Condensed"/>
              </a:rPr>
              <a:t>được</a:t>
            </a:r>
            <a:endParaRPr lang="en-US" sz="3600" dirty="0">
              <a:solidFill>
                <a:srgbClr val="FFFFFF"/>
              </a:solidFill>
              <a:latin typeface="Roboto Condensed"/>
            </a:endParaRPr>
          </a:p>
        </p:txBody>
      </p:sp>
      <p:sp>
        <p:nvSpPr>
          <p:cNvPr id="45" name="TextBox 45"/>
          <p:cNvSpPr txBox="1"/>
          <p:nvPr/>
        </p:nvSpPr>
        <p:spPr>
          <a:xfrm>
            <a:off x="9205143" y="3399688"/>
            <a:ext cx="6450791" cy="527694"/>
          </a:xfrm>
          <a:prstGeom prst="rect">
            <a:avLst/>
          </a:prstGeom>
        </p:spPr>
        <p:txBody>
          <a:bodyPr lIns="0" tIns="0" rIns="0" bIns="0" rtlCol="0" anchor="t">
            <a:spAutoFit/>
          </a:bodyPr>
          <a:lstStyle/>
          <a:p>
            <a:pPr algn="ctr">
              <a:lnSpc>
                <a:spcPts val="4097"/>
              </a:lnSpc>
            </a:pPr>
            <a:r>
              <a:rPr lang="en-US" sz="3600" dirty="0" err="1">
                <a:solidFill>
                  <a:srgbClr val="FFFFFF"/>
                </a:solidFill>
                <a:latin typeface="Roboto Condensed"/>
              </a:rPr>
              <a:t>Luôn</a:t>
            </a:r>
            <a:r>
              <a:rPr lang="en-US" sz="3600" dirty="0">
                <a:solidFill>
                  <a:srgbClr val="FFFFFF"/>
                </a:solidFill>
                <a:latin typeface="Roboto Condensed"/>
              </a:rPr>
              <a:t> </a:t>
            </a:r>
            <a:r>
              <a:rPr lang="en-US" sz="3600" dirty="0" err="1">
                <a:solidFill>
                  <a:srgbClr val="FFFFFF"/>
                </a:solidFill>
                <a:latin typeface="Roboto Condensed"/>
              </a:rPr>
              <a:t>luôn</a:t>
            </a:r>
            <a:r>
              <a:rPr lang="en-US" sz="3600" dirty="0">
                <a:solidFill>
                  <a:srgbClr val="FFFFFF"/>
                </a:solidFill>
                <a:latin typeface="Roboto Condensed"/>
              </a:rPr>
              <a:t> </a:t>
            </a:r>
            <a:r>
              <a:rPr lang="en-US" sz="3600" dirty="0" err="1">
                <a:solidFill>
                  <a:srgbClr val="FFFFFF"/>
                </a:solidFill>
                <a:latin typeface="Roboto Condensed"/>
              </a:rPr>
              <a:t>quan</a:t>
            </a:r>
            <a:r>
              <a:rPr lang="en-US" sz="3600" dirty="0">
                <a:solidFill>
                  <a:srgbClr val="FFFFFF"/>
                </a:solidFill>
                <a:latin typeface="Roboto Condensed"/>
              </a:rPr>
              <a:t> </a:t>
            </a:r>
            <a:r>
              <a:rPr lang="en-US" sz="3600" dirty="0" err="1">
                <a:solidFill>
                  <a:srgbClr val="FFFFFF"/>
                </a:solidFill>
                <a:latin typeface="Roboto Condensed"/>
              </a:rPr>
              <a:t>sát</a:t>
            </a:r>
            <a:r>
              <a:rPr lang="en-US" sz="3600" dirty="0">
                <a:solidFill>
                  <a:srgbClr val="FFFFFF"/>
                </a:solidFill>
                <a:latin typeface="Roboto Condensed"/>
              </a:rPr>
              <a:t> </a:t>
            </a:r>
            <a:r>
              <a:rPr lang="en-US" sz="3600" dirty="0" err="1">
                <a:solidFill>
                  <a:srgbClr val="FFFFFF"/>
                </a:solidFill>
                <a:latin typeface="Roboto Condensed"/>
              </a:rPr>
              <a:t>được</a:t>
            </a:r>
            <a:endParaRPr lang="en-US" sz="3600" dirty="0">
              <a:solidFill>
                <a:srgbClr val="FFFFFF"/>
              </a:solidFill>
              <a:latin typeface="Roboto Condensed"/>
            </a:endParaRPr>
          </a:p>
        </p:txBody>
      </p:sp>
      <p:sp>
        <p:nvSpPr>
          <p:cNvPr id="46" name="TextBox 46"/>
          <p:cNvSpPr txBox="1"/>
          <p:nvPr/>
        </p:nvSpPr>
        <p:spPr>
          <a:xfrm>
            <a:off x="9150812" y="5616388"/>
            <a:ext cx="6450791" cy="527694"/>
          </a:xfrm>
          <a:prstGeom prst="rect">
            <a:avLst/>
          </a:prstGeom>
        </p:spPr>
        <p:txBody>
          <a:bodyPr lIns="0" tIns="0" rIns="0" bIns="0" rtlCol="0" anchor="t">
            <a:spAutoFit/>
          </a:bodyPr>
          <a:lstStyle/>
          <a:p>
            <a:pPr algn="ctr">
              <a:lnSpc>
                <a:spcPts val="4097"/>
              </a:lnSpc>
            </a:pPr>
            <a:r>
              <a:rPr lang="en-US" sz="3600" dirty="0" err="1">
                <a:solidFill>
                  <a:srgbClr val="FFFFFF"/>
                </a:solidFill>
                <a:latin typeface="Roboto Condensed"/>
              </a:rPr>
              <a:t>Đôi</a:t>
            </a:r>
            <a:r>
              <a:rPr lang="en-US" sz="3600" dirty="0">
                <a:solidFill>
                  <a:srgbClr val="FFFFFF"/>
                </a:solidFill>
                <a:latin typeface="Roboto Condensed"/>
              </a:rPr>
              <a:t> </a:t>
            </a:r>
            <a:r>
              <a:rPr lang="en-US" sz="3600" dirty="0" err="1">
                <a:solidFill>
                  <a:srgbClr val="FFFFFF"/>
                </a:solidFill>
                <a:latin typeface="Roboto Condensed"/>
              </a:rPr>
              <a:t>khi</a:t>
            </a:r>
            <a:r>
              <a:rPr lang="en-US" sz="3600" dirty="0">
                <a:solidFill>
                  <a:srgbClr val="FFFFFF"/>
                </a:solidFill>
                <a:latin typeface="Roboto Condensed"/>
              </a:rPr>
              <a:t> </a:t>
            </a:r>
            <a:r>
              <a:rPr lang="en-US" sz="3600" dirty="0" err="1">
                <a:solidFill>
                  <a:srgbClr val="FFFFFF"/>
                </a:solidFill>
                <a:latin typeface="Roboto Condensed"/>
              </a:rPr>
              <a:t>quan</a:t>
            </a:r>
            <a:r>
              <a:rPr lang="en-US" sz="3600" dirty="0">
                <a:solidFill>
                  <a:srgbClr val="FFFFFF"/>
                </a:solidFill>
                <a:latin typeface="Roboto Condensed"/>
              </a:rPr>
              <a:t> </a:t>
            </a:r>
            <a:r>
              <a:rPr lang="en-US" sz="3600" dirty="0" err="1">
                <a:solidFill>
                  <a:srgbClr val="FFFFFF"/>
                </a:solidFill>
                <a:latin typeface="Roboto Condensed"/>
              </a:rPr>
              <a:t>sát</a:t>
            </a:r>
            <a:r>
              <a:rPr lang="en-US" sz="3600" dirty="0">
                <a:solidFill>
                  <a:srgbClr val="FFFFFF"/>
                </a:solidFill>
                <a:latin typeface="Roboto Condensed"/>
              </a:rPr>
              <a:t> </a:t>
            </a:r>
            <a:r>
              <a:rPr lang="en-US" sz="3600" dirty="0" err="1">
                <a:solidFill>
                  <a:srgbClr val="FFFFFF"/>
                </a:solidFill>
                <a:latin typeface="Roboto Condensed"/>
              </a:rPr>
              <a:t>được</a:t>
            </a:r>
            <a:endParaRPr lang="en-US" sz="3600" dirty="0">
              <a:solidFill>
                <a:srgbClr val="FFFFFF"/>
              </a:solidFill>
              <a:latin typeface="Roboto Condensed"/>
            </a:endParaRPr>
          </a:p>
        </p:txBody>
      </p:sp>
      <p:sp>
        <p:nvSpPr>
          <p:cNvPr id="47" name="TextBox 47"/>
          <p:cNvSpPr txBox="1"/>
          <p:nvPr/>
        </p:nvSpPr>
        <p:spPr>
          <a:xfrm>
            <a:off x="9205143" y="6752944"/>
            <a:ext cx="6450791" cy="527694"/>
          </a:xfrm>
          <a:prstGeom prst="rect">
            <a:avLst/>
          </a:prstGeom>
        </p:spPr>
        <p:txBody>
          <a:bodyPr lIns="0" tIns="0" rIns="0" bIns="0" rtlCol="0" anchor="t">
            <a:spAutoFit/>
          </a:bodyPr>
          <a:lstStyle/>
          <a:p>
            <a:pPr algn="ctr">
              <a:lnSpc>
                <a:spcPts val="4097"/>
              </a:lnSpc>
            </a:pPr>
            <a:r>
              <a:rPr lang="en-US" sz="3600" dirty="0" err="1">
                <a:solidFill>
                  <a:srgbClr val="FFFFFF"/>
                </a:solidFill>
                <a:latin typeface="Roboto Condensed"/>
              </a:rPr>
              <a:t>Ít</a:t>
            </a:r>
            <a:r>
              <a:rPr lang="en-US" sz="3600" dirty="0">
                <a:solidFill>
                  <a:srgbClr val="FFFFFF"/>
                </a:solidFill>
                <a:latin typeface="Roboto Condensed"/>
              </a:rPr>
              <a:t> </a:t>
            </a:r>
            <a:r>
              <a:rPr lang="en-US" sz="3600" dirty="0" err="1">
                <a:solidFill>
                  <a:srgbClr val="FFFFFF"/>
                </a:solidFill>
                <a:latin typeface="Roboto Condensed"/>
              </a:rPr>
              <a:t>khi</a:t>
            </a:r>
            <a:r>
              <a:rPr lang="en-US" sz="3600" dirty="0">
                <a:solidFill>
                  <a:srgbClr val="FFFFFF"/>
                </a:solidFill>
                <a:latin typeface="Roboto Condensed"/>
              </a:rPr>
              <a:t> </a:t>
            </a:r>
            <a:r>
              <a:rPr lang="en-US" sz="3600" dirty="0" err="1">
                <a:solidFill>
                  <a:srgbClr val="FFFFFF"/>
                </a:solidFill>
                <a:latin typeface="Roboto Condensed"/>
              </a:rPr>
              <a:t>quan</a:t>
            </a:r>
            <a:r>
              <a:rPr lang="en-US" sz="3600" dirty="0">
                <a:solidFill>
                  <a:srgbClr val="FFFFFF"/>
                </a:solidFill>
                <a:latin typeface="Roboto Condensed"/>
              </a:rPr>
              <a:t> </a:t>
            </a:r>
            <a:r>
              <a:rPr lang="en-US" sz="3600" dirty="0" err="1">
                <a:solidFill>
                  <a:srgbClr val="FFFFFF"/>
                </a:solidFill>
                <a:latin typeface="Roboto Condensed"/>
              </a:rPr>
              <a:t>sát</a:t>
            </a:r>
            <a:r>
              <a:rPr lang="en-US" sz="3600" dirty="0">
                <a:solidFill>
                  <a:srgbClr val="FFFFFF"/>
                </a:solidFill>
                <a:latin typeface="Roboto Condensed"/>
              </a:rPr>
              <a:t> </a:t>
            </a:r>
            <a:r>
              <a:rPr lang="en-US" sz="3600" dirty="0" err="1">
                <a:solidFill>
                  <a:srgbClr val="FFFFFF"/>
                </a:solidFill>
                <a:latin typeface="Roboto Condensed"/>
              </a:rPr>
              <a:t>được</a:t>
            </a:r>
            <a:endParaRPr lang="en-US" sz="3600" dirty="0">
              <a:solidFill>
                <a:srgbClr val="FFFFFF"/>
              </a:solidFill>
              <a:latin typeface="Roboto Condensed"/>
            </a:endParaRPr>
          </a:p>
        </p:txBody>
      </p:sp>
      <p:sp>
        <p:nvSpPr>
          <p:cNvPr id="48" name="TextBox 48"/>
          <p:cNvSpPr txBox="1"/>
          <p:nvPr/>
        </p:nvSpPr>
        <p:spPr>
          <a:xfrm>
            <a:off x="9181800" y="7794251"/>
            <a:ext cx="6450791" cy="527694"/>
          </a:xfrm>
          <a:prstGeom prst="rect">
            <a:avLst/>
          </a:prstGeom>
        </p:spPr>
        <p:txBody>
          <a:bodyPr lIns="0" tIns="0" rIns="0" bIns="0" rtlCol="0" anchor="t">
            <a:spAutoFit/>
          </a:bodyPr>
          <a:lstStyle/>
          <a:p>
            <a:pPr algn="ctr">
              <a:lnSpc>
                <a:spcPts val="4097"/>
              </a:lnSpc>
            </a:pPr>
            <a:r>
              <a:rPr lang="en-US" sz="3600" dirty="0" err="1">
                <a:solidFill>
                  <a:srgbClr val="FFFFFF"/>
                </a:solidFill>
                <a:latin typeface="Roboto Condensed"/>
              </a:rPr>
              <a:t>Không</a:t>
            </a:r>
            <a:r>
              <a:rPr lang="en-US" sz="3600" dirty="0">
                <a:solidFill>
                  <a:srgbClr val="FFFFFF"/>
                </a:solidFill>
                <a:latin typeface="Roboto Condensed"/>
              </a:rPr>
              <a:t> </a:t>
            </a:r>
            <a:r>
              <a:rPr lang="en-US" sz="3600" dirty="0" err="1">
                <a:solidFill>
                  <a:srgbClr val="FFFFFF"/>
                </a:solidFill>
                <a:latin typeface="Roboto Condensed"/>
              </a:rPr>
              <a:t>bao</a:t>
            </a:r>
            <a:r>
              <a:rPr lang="en-US" sz="3600" dirty="0">
                <a:solidFill>
                  <a:srgbClr val="FFFFFF"/>
                </a:solidFill>
                <a:latin typeface="Roboto Condensed"/>
              </a:rPr>
              <a:t> </a:t>
            </a:r>
            <a:r>
              <a:rPr lang="en-US" sz="3600" dirty="0" err="1">
                <a:solidFill>
                  <a:srgbClr val="FFFFFF"/>
                </a:solidFill>
                <a:latin typeface="Roboto Condensed"/>
              </a:rPr>
              <a:t>giờ</a:t>
            </a:r>
            <a:r>
              <a:rPr lang="en-US" sz="3600" dirty="0">
                <a:solidFill>
                  <a:srgbClr val="FFFFFF"/>
                </a:solidFill>
                <a:latin typeface="Roboto Condensed"/>
              </a:rPr>
              <a:t> </a:t>
            </a:r>
            <a:r>
              <a:rPr lang="en-US" sz="3600" dirty="0" err="1">
                <a:solidFill>
                  <a:srgbClr val="FFFFFF"/>
                </a:solidFill>
                <a:latin typeface="Roboto Condensed"/>
              </a:rPr>
              <a:t>quan</a:t>
            </a:r>
            <a:r>
              <a:rPr lang="en-US" sz="3600" dirty="0">
                <a:solidFill>
                  <a:srgbClr val="FFFFFF"/>
                </a:solidFill>
                <a:latin typeface="Roboto Condensed"/>
              </a:rPr>
              <a:t> </a:t>
            </a:r>
            <a:r>
              <a:rPr lang="en-US" sz="3600" dirty="0" err="1">
                <a:solidFill>
                  <a:srgbClr val="FFFFFF"/>
                </a:solidFill>
                <a:latin typeface="Roboto Condensed"/>
              </a:rPr>
              <a:t>sát</a:t>
            </a:r>
            <a:r>
              <a:rPr lang="en-US" sz="3600" dirty="0">
                <a:solidFill>
                  <a:srgbClr val="FFFFFF"/>
                </a:solidFill>
                <a:latin typeface="Roboto Condensed"/>
              </a:rPr>
              <a:t> </a:t>
            </a:r>
            <a:r>
              <a:rPr lang="en-US" sz="3600" dirty="0" err="1">
                <a:solidFill>
                  <a:srgbClr val="FFFFFF"/>
                </a:solidFill>
                <a:latin typeface="Roboto Condensed"/>
              </a:rPr>
              <a:t>được</a:t>
            </a:r>
            <a:r>
              <a:rPr lang="en-US" sz="3600" dirty="0">
                <a:solidFill>
                  <a:srgbClr val="FFFFFF"/>
                </a:solidFill>
                <a:latin typeface="Roboto Condensed"/>
              </a:rPr>
              <a:t>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PowerPoint\hinh PP\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5" y="0"/>
            <a:ext cx="18274145" cy="10287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90600" y="1375270"/>
            <a:ext cx="16611600" cy="3202258"/>
          </a:xfrm>
          <a:prstGeom prst="rect">
            <a:avLst/>
          </a:prstGeom>
          <a:gradFill flip="none" rotWithShape="1">
            <a:gsLst>
              <a:gs pos="0">
                <a:srgbClr val="00CC99">
                  <a:tint val="66000"/>
                  <a:satMod val="160000"/>
                </a:srgbClr>
              </a:gs>
              <a:gs pos="50000">
                <a:srgbClr val="00CC99">
                  <a:tint val="44500"/>
                  <a:satMod val="160000"/>
                </a:srgbClr>
              </a:gs>
              <a:gs pos="100000">
                <a:srgbClr val="00CC99">
                  <a:tint val="23500"/>
                  <a:satMod val="160000"/>
                </a:srgbClr>
              </a:gs>
            </a:gsLst>
            <a:lin ang="10800000" scaled="1"/>
            <a:tileRect/>
          </a:gradFill>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sp>
      <p:sp>
        <p:nvSpPr>
          <p:cNvPr id="9" name="Rectangle 8"/>
          <p:cNvSpPr/>
          <p:nvPr/>
        </p:nvSpPr>
        <p:spPr>
          <a:xfrm>
            <a:off x="1018309" y="4936965"/>
            <a:ext cx="16611600" cy="3095170"/>
          </a:xfrm>
          <a:prstGeom prst="rect">
            <a:avLst/>
          </a:prstGeom>
          <a:gradFill flip="none" rotWithShape="1">
            <a:gsLst>
              <a:gs pos="0">
                <a:srgbClr val="00CC99">
                  <a:tint val="66000"/>
                  <a:satMod val="160000"/>
                </a:srgbClr>
              </a:gs>
              <a:gs pos="50000">
                <a:srgbClr val="00CC99">
                  <a:tint val="44500"/>
                  <a:satMod val="160000"/>
                </a:srgbClr>
              </a:gs>
              <a:gs pos="100000">
                <a:srgbClr val="00CC99">
                  <a:tint val="23500"/>
                  <a:satMod val="160000"/>
                </a:srgbClr>
              </a:gs>
            </a:gsLst>
            <a:lin ang="10800000" scaled="1"/>
            <a:tileRect/>
          </a:gradFill>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sp>
      <p:sp>
        <p:nvSpPr>
          <p:cNvPr id="2" name="Rectangle 1"/>
          <p:cNvSpPr/>
          <p:nvPr/>
        </p:nvSpPr>
        <p:spPr>
          <a:xfrm>
            <a:off x="1371600" y="1760681"/>
            <a:ext cx="16078200" cy="2431435"/>
          </a:xfrm>
          <a:prstGeom prst="rect">
            <a:avLst/>
          </a:prstGeom>
        </p:spPr>
        <p:txBody>
          <a:bodyPr wrap="square">
            <a:spAutoFit/>
          </a:bodyPr>
          <a:lstStyle/>
          <a:p>
            <a:pPr marL="571500" lvl="0" indent="-571500">
              <a:buFont typeface="Wingdings" pitchFamily="2" charset="2"/>
              <a:buChar char="v"/>
            </a:pPr>
            <a:r>
              <a:rPr lang="en-US" sz="3800">
                <a:latin typeface="Arial" pitchFamily="34" charset="0"/>
                <a:cs typeface="Arial" pitchFamily="34" charset="0"/>
              </a:rPr>
              <a:t>Đánh giá từng chỉ số. Mỗi chỉ số quan sát phải thực hiện hai việc:</a:t>
            </a:r>
          </a:p>
          <a:p>
            <a:pPr lvl="0"/>
            <a:r>
              <a:rPr lang="en-US" sz="3800" smtClean="0">
                <a:latin typeface="Arial" pitchFamily="34" charset="0"/>
                <a:cs typeface="Arial" pitchFamily="34" charset="0"/>
              </a:rPr>
              <a:t>- Đưa </a:t>
            </a:r>
            <a:r>
              <a:rPr lang="en-US" sz="3800">
                <a:latin typeface="Arial" pitchFamily="34" charset="0"/>
                <a:cs typeface="Arial" pitchFamily="34" charset="0"/>
              </a:rPr>
              <a:t>ra các mức độ đánh giá từ mức </a:t>
            </a:r>
            <a:r>
              <a:rPr lang="en-US" sz="3800" smtClean="0">
                <a:latin typeface="Arial" pitchFamily="34" charset="0"/>
                <a:cs typeface="Arial" pitchFamily="34" charset="0"/>
              </a:rPr>
              <a:t>“Rất </a:t>
            </a:r>
            <a:r>
              <a:rPr lang="en-US" sz="3800">
                <a:latin typeface="Arial" pitchFamily="34" charset="0"/>
                <a:cs typeface="Arial" pitchFamily="34" charset="0"/>
              </a:rPr>
              <a:t>tốt” cho tới “không được áp dụng”.</a:t>
            </a:r>
          </a:p>
          <a:p>
            <a:pPr lvl="0"/>
            <a:r>
              <a:rPr lang="en-US" sz="3800" smtClean="0">
                <a:latin typeface="Arial" pitchFamily="34" charset="0"/>
                <a:cs typeface="Arial" pitchFamily="34" charset="0"/>
              </a:rPr>
              <a:t>- Đưa </a:t>
            </a:r>
            <a:r>
              <a:rPr lang="en-US" sz="3800">
                <a:latin typeface="Arial" pitchFamily="34" charset="0"/>
                <a:cs typeface="Arial" pitchFamily="34" charset="0"/>
              </a:rPr>
              <a:t>ra dẫn chứng miêu tả từ quan sát cho mức độ đánh giá tương ứng.</a:t>
            </a:r>
          </a:p>
        </p:txBody>
      </p:sp>
      <p:sp>
        <p:nvSpPr>
          <p:cNvPr id="12" name="Rectangle 11"/>
          <p:cNvSpPr/>
          <p:nvPr/>
        </p:nvSpPr>
        <p:spPr>
          <a:xfrm>
            <a:off x="1447800" y="5295900"/>
            <a:ext cx="15468600" cy="2431435"/>
          </a:xfrm>
          <a:prstGeom prst="rect">
            <a:avLst/>
          </a:prstGeom>
        </p:spPr>
        <p:txBody>
          <a:bodyPr wrap="square">
            <a:spAutoFit/>
          </a:bodyPr>
          <a:lstStyle/>
          <a:p>
            <a:pPr marL="571500" indent="-571500">
              <a:buFont typeface="Wingdings" pitchFamily="2" charset="2"/>
              <a:buChar char="v"/>
            </a:pPr>
            <a:r>
              <a:rPr lang="en-US" sz="3800">
                <a:latin typeface="Arial" pitchFamily="34" charset="0"/>
                <a:cs typeface="Arial" pitchFamily="34" charset="0"/>
              </a:rPr>
              <a:t>Đánh giá toàn bộ Chương trình: Căn cứ vào kết quả của các chỉ số, người đánh giá xác định các nội dung cần hoàn thiện; thời gian và hoạt động cụ thể ở thời gian tiếp theo trong việc thực hiện chương trình giáo dục mầm non tại cơ sở giáo dục mầm non.</a:t>
            </a:r>
          </a:p>
        </p:txBody>
      </p:sp>
    </p:spTree>
    <p:extLst>
      <p:ext uri="{BB962C8B-B14F-4D97-AF65-F5344CB8AC3E}">
        <p14:creationId xmlns:p14="http://schemas.microsoft.com/office/powerpoint/2010/main" val="14524522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1000"/>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90624" y="-5964317"/>
            <a:ext cx="20069247" cy="9884104"/>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0800000">
            <a:off x="-950523" y="7350008"/>
            <a:ext cx="20069247" cy="9884104"/>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0" y="2011493"/>
            <a:ext cx="18135599" cy="6562225"/>
          </a:xfrm>
          <a:prstGeom prst="rect">
            <a:avLst/>
          </a:prstGeom>
        </p:spPr>
      </p:pic>
      <p:pic>
        <p:nvPicPr>
          <p:cNvPr id="5" name="Picture 5"/>
          <p:cNvPicPr>
            <a:picLocks noChangeAspect="1"/>
          </p:cNvPicPr>
          <p:nvPr/>
        </p:nvPicPr>
        <p:blipFill>
          <a:blip r:embed="rId9" cstate="print">
            <a:alphaModFix amt="14000"/>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72276" y="6367213"/>
            <a:ext cx="4114800" cy="4114800"/>
          </a:xfrm>
          <a:prstGeom prst="rect">
            <a:avLst/>
          </a:prstGeom>
        </p:spPr>
      </p:pic>
      <p:sp>
        <p:nvSpPr>
          <p:cNvPr id="6" name="TextBox 6"/>
          <p:cNvSpPr txBox="1"/>
          <p:nvPr/>
        </p:nvSpPr>
        <p:spPr>
          <a:xfrm>
            <a:off x="3301660" y="3249198"/>
            <a:ext cx="11054399" cy="1230914"/>
          </a:xfrm>
          <a:prstGeom prst="rect">
            <a:avLst/>
          </a:prstGeom>
        </p:spPr>
        <p:txBody>
          <a:bodyPr lIns="0" tIns="0" rIns="0" bIns="0" rtlCol="0" anchor="t">
            <a:spAutoFit/>
          </a:bodyPr>
          <a:lstStyle/>
          <a:p>
            <a:pPr algn="ctr">
              <a:lnSpc>
                <a:spcPts val="10500"/>
              </a:lnSpc>
            </a:pPr>
            <a:r>
              <a:rPr lang="en-US" sz="7500" b="1" dirty="0">
                <a:solidFill>
                  <a:srgbClr val="FF0000"/>
                </a:solidFill>
                <a:latin typeface="Arial" pitchFamily="34" charset="0"/>
                <a:cs typeface="Arial" pitchFamily="34" charset="0"/>
              </a:rPr>
              <a:t>PHẦN 1</a:t>
            </a:r>
          </a:p>
        </p:txBody>
      </p:sp>
      <p:sp>
        <p:nvSpPr>
          <p:cNvPr id="7" name="TextBox 7"/>
          <p:cNvSpPr txBox="1"/>
          <p:nvPr/>
        </p:nvSpPr>
        <p:spPr>
          <a:xfrm>
            <a:off x="2209800" y="5292606"/>
            <a:ext cx="14630401" cy="1497076"/>
          </a:xfrm>
          <a:prstGeom prst="rect">
            <a:avLst/>
          </a:prstGeom>
        </p:spPr>
        <p:txBody>
          <a:bodyPr wrap="square" lIns="0" tIns="0" rIns="0" bIns="0" rtlCol="0" anchor="t">
            <a:spAutoFit/>
          </a:bodyPr>
          <a:lstStyle/>
          <a:p>
            <a:pPr>
              <a:lnSpc>
                <a:spcPts val="12599"/>
              </a:lnSpc>
            </a:pPr>
            <a:r>
              <a:rPr lang="en-US" sz="9000" dirty="0" err="1">
                <a:solidFill>
                  <a:srgbClr val="FF0000"/>
                </a:solidFill>
                <a:latin typeface="Arial" pitchFamily="34" charset="0"/>
                <a:cs typeface="Arial" pitchFamily="34" charset="0"/>
              </a:rPr>
              <a:t>NHỮNG</a:t>
            </a:r>
            <a:r>
              <a:rPr lang="en-US" sz="9000" dirty="0">
                <a:solidFill>
                  <a:srgbClr val="FF0000"/>
                </a:solidFill>
                <a:latin typeface="Arial" pitchFamily="34" charset="0"/>
                <a:cs typeface="Arial" pitchFamily="34" charset="0"/>
              </a:rPr>
              <a:t> </a:t>
            </a:r>
            <a:r>
              <a:rPr lang="en-US" sz="9000" dirty="0" err="1">
                <a:solidFill>
                  <a:srgbClr val="FF0000"/>
                </a:solidFill>
                <a:latin typeface="Arial" pitchFamily="34" charset="0"/>
                <a:cs typeface="Arial" pitchFamily="34" charset="0"/>
              </a:rPr>
              <a:t>VẤN</a:t>
            </a:r>
            <a:r>
              <a:rPr lang="en-US" sz="9000" dirty="0">
                <a:solidFill>
                  <a:srgbClr val="FF0000"/>
                </a:solidFill>
                <a:latin typeface="Arial" pitchFamily="34" charset="0"/>
                <a:cs typeface="Arial" pitchFamily="34" charset="0"/>
              </a:rPr>
              <a:t> ĐỀ CHUNG</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E:\PowerPoint\hinh PP\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
            <a:ext cx="18288000" cy="10221198"/>
          </a:xfrm>
          <a:prstGeom prst="rect">
            <a:avLst/>
          </a:prstGeom>
          <a:noFill/>
          <a:extLst>
            <a:ext uri="{909E8E84-426E-40DD-AFC4-6F175D3DCCD1}">
              <a14:hiddenFill xmlns:a14="http://schemas.microsoft.com/office/drawing/2010/main">
                <a:solidFill>
                  <a:srgbClr val="FFFFFF"/>
                </a:solidFill>
              </a14:hiddenFill>
            </a:ext>
          </a:extLst>
        </p:spPr>
      </p:pic>
      <p:sp>
        <p:nvSpPr>
          <p:cNvPr id="8" name="Block Arc 7"/>
          <p:cNvSpPr/>
          <p:nvPr/>
        </p:nvSpPr>
        <p:spPr>
          <a:xfrm>
            <a:off x="-5019613" y="-1652235"/>
            <a:ext cx="9375581" cy="14568135"/>
          </a:xfrm>
          <a:prstGeom prst="blockArc">
            <a:avLst>
              <a:gd name="adj1" fmla="val 18900000"/>
              <a:gd name="adj2" fmla="val 2700000"/>
              <a:gd name="adj3" fmla="val 354"/>
            </a:avLst>
          </a:prstGeom>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grpSp>
        <p:nvGrpSpPr>
          <p:cNvPr id="9" name="Group 8"/>
          <p:cNvGrpSpPr/>
          <p:nvPr/>
        </p:nvGrpSpPr>
        <p:grpSpPr>
          <a:xfrm>
            <a:off x="3200402" y="1880712"/>
            <a:ext cx="13792199" cy="1357788"/>
            <a:chOff x="762000" y="983162"/>
            <a:chExt cx="10076495" cy="905192"/>
          </a:xfrm>
        </p:grpSpPr>
        <p:grpSp>
          <p:nvGrpSpPr>
            <p:cNvPr id="10" name="Group 9"/>
            <p:cNvGrpSpPr/>
            <p:nvPr/>
          </p:nvGrpSpPr>
          <p:grpSpPr>
            <a:xfrm>
              <a:off x="1280416" y="983162"/>
              <a:ext cx="9446736" cy="905192"/>
              <a:chOff x="628179" y="452596"/>
              <a:chExt cx="7538938" cy="905192"/>
            </a:xfrm>
            <a:scene3d>
              <a:camera prst="orthographicFront"/>
              <a:lightRig rig="flat" dir="t"/>
            </a:scene3d>
          </p:grpSpPr>
          <p:sp>
            <p:nvSpPr>
              <p:cNvPr id="13" name="Rectangle 12"/>
              <p:cNvSpPr/>
              <p:nvPr/>
            </p:nvSpPr>
            <p:spPr>
              <a:xfrm>
                <a:off x="628179" y="452596"/>
                <a:ext cx="7538938" cy="905192"/>
              </a:xfrm>
              <a:prstGeom prst="rect">
                <a:avLst/>
              </a:prstGeom>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sp>
          <p:sp>
            <p:nvSpPr>
              <p:cNvPr id="14" name="Rectangle 13"/>
              <p:cNvSpPr/>
              <p:nvPr/>
            </p:nvSpPr>
            <p:spPr>
              <a:xfrm>
                <a:off x="628179" y="452596"/>
                <a:ext cx="7538938" cy="90519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718497" tIns="60960" rIns="60960" bIns="60960" numCol="1" spcCol="1270" anchor="ctr" anchorCtr="0">
                <a:noAutofit/>
              </a:bodyPr>
              <a:lstStyle/>
              <a:p>
                <a:pPr defTabSz="1600200">
                  <a:lnSpc>
                    <a:spcPct val="90000"/>
                  </a:lnSpc>
                  <a:spcBef>
                    <a:spcPct val="0"/>
                  </a:spcBef>
                  <a:spcAft>
                    <a:spcPct val="35000"/>
                  </a:spcAft>
                </a:pPr>
                <a:endParaRPr lang="en-US" sz="3600" dirty="0">
                  <a:latin typeface="Arial" pitchFamily="34" charset="0"/>
                  <a:cs typeface="Arial" pitchFamily="34" charset="0"/>
                </a:endParaRPr>
              </a:p>
            </p:txBody>
          </p:sp>
        </p:grpSp>
        <p:sp>
          <p:nvSpPr>
            <p:cNvPr id="11" name="Oval 10"/>
            <p:cNvSpPr/>
            <p:nvPr/>
          </p:nvSpPr>
          <p:spPr>
            <a:xfrm>
              <a:off x="762000" y="1033932"/>
              <a:ext cx="930206" cy="854422"/>
            </a:xfrm>
            <a:prstGeom prst="ellipse">
              <a:avLst/>
            </a:prstGeom>
            <a:effectLst>
              <a:glow rad="228600">
                <a:schemeClr val="accent2">
                  <a:satMod val="175000"/>
                  <a:alpha val="40000"/>
                </a:schemeClr>
              </a:glow>
            </a:effectLst>
          </p:spPr>
          <p:style>
            <a:lnRef idx="3">
              <a:schemeClr val="lt1"/>
            </a:lnRef>
            <a:fillRef idx="1">
              <a:schemeClr val="accent2"/>
            </a:fillRef>
            <a:effectRef idx="1">
              <a:schemeClr val="accent2"/>
            </a:effectRef>
            <a:fontRef idx="minor">
              <a:schemeClr val="dk1">
                <a:hueOff val="0"/>
                <a:satOff val="0"/>
                <a:lumOff val="0"/>
                <a:alphaOff val="0"/>
              </a:schemeClr>
            </a:fontRef>
          </p:style>
        </p:sp>
        <p:sp>
          <p:nvSpPr>
            <p:cNvPr id="12" name="Rectangle 11"/>
            <p:cNvSpPr/>
            <p:nvPr/>
          </p:nvSpPr>
          <p:spPr>
            <a:xfrm>
              <a:off x="1982247" y="990600"/>
              <a:ext cx="8856248" cy="841256"/>
            </a:xfrm>
            <a:prstGeom prst="rect">
              <a:avLst/>
            </a:prstGeom>
          </p:spPr>
          <p:txBody>
            <a:bodyPr wrap="square">
              <a:spAutoFit/>
            </a:bodyPr>
            <a:lstStyle/>
            <a:p>
              <a:pPr lvl="0"/>
              <a:r>
                <a:rPr lang="en-US" sz="3800">
                  <a:latin typeface="Arial" pitchFamily="34" charset="0"/>
                  <a:cs typeface="Arial" pitchFamily="34" charset="0"/>
                </a:rPr>
                <a:t> </a:t>
              </a:r>
              <a:r>
                <a:rPr lang="en-US" sz="3800" smtClean="0">
                  <a:latin typeface="Arial" pitchFamily="34" charset="0"/>
                  <a:cs typeface="Arial" pitchFamily="34" charset="0"/>
                </a:rPr>
                <a:t>      Xác </a:t>
              </a:r>
              <a:r>
                <a:rPr lang="en-US" sz="3800">
                  <a:latin typeface="Arial" pitchFamily="34" charset="0"/>
                  <a:cs typeface="Arial" pitchFamily="34" charset="0"/>
                </a:rPr>
                <a:t>định mục đích, nội dung, tiêu chí đánh giá và đối tượng đánh giá</a:t>
              </a:r>
            </a:p>
          </p:txBody>
        </p:sp>
      </p:grpSp>
      <p:grpSp>
        <p:nvGrpSpPr>
          <p:cNvPr id="15" name="Group 14"/>
          <p:cNvGrpSpPr/>
          <p:nvPr/>
        </p:nvGrpSpPr>
        <p:grpSpPr>
          <a:xfrm>
            <a:off x="3543300" y="3474015"/>
            <a:ext cx="13296902" cy="1371598"/>
            <a:chOff x="995524" y="2142808"/>
            <a:chExt cx="9731628" cy="905192"/>
          </a:xfrm>
        </p:grpSpPr>
        <p:sp>
          <p:nvSpPr>
            <p:cNvPr id="16" name="Rectangle 15"/>
            <p:cNvSpPr/>
            <p:nvPr/>
          </p:nvSpPr>
          <p:spPr>
            <a:xfrm>
              <a:off x="1676400" y="2142808"/>
              <a:ext cx="9050752" cy="905192"/>
            </a:xfrm>
            <a:prstGeom prst="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a:lstStyle/>
            <a:p>
              <a:endParaRPr lang="en-US">
                <a:latin typeface="Arial" pitchFamily="34" charset="0"/>
                <a:cs typeface="Arial" pitchFamily="34" charset="0"/>
              </a:endParaRPr>
            </a:p>
            <a:p>
              <a:endParaRPr lang="en-US">
                <a:latin typeface="Arial" pitchFamily="34" charset="0"/>
                <a:cs typeface="Arial" pitchFamily="34" charset="0"/>
              </a:endParaRPr>
            </a:p>
          </p:txBody>
        </p:sp>
        <p:sp>
          <p:nvSpPr>
            <p:cNvPr id="17" name="Oval 16"/>
            <p:cNvSpPr/>
            <p:nvPr/>
          </p:nvSpPr>
          <p:spPr>
            <a:xfrm>
              <a:off x="995524" y="2188503"/>
              <a:ext cx="962530" cy="783297"/>
            </a:xfrm>
            <a:prstGeom prst="ellipse">
              <a:avLst/>
            </a:prstGeom>
            <a:effectLst>
              <a:glow rad="228600">
                <a:schemeClr val="accent4">
                  <a:satMod val="175000"/>
                  <a:alpha val="40000"/>
                </a:schemeClr>
              </a:glow>
            </a:effectLst>
          </p:spPr>
          <p:style>
            <a:lnRef idx="3">
              <a:schemeClr val="lt1"/>
            </a:lnRef>
            <a:fillRef idx="1">
              <a:schemeClr val="accent4"/>
            </a:fillRef>
            <a:effectRef idx="1">
              <a:schemeClr val="accent4"/>
            </a:effectRef>
            <a:fontRef idx="minor">
              <a:schemeClr val="dk1">
                <a:hueOff val="0"/>
                <a:satOff val="0"/>
                <a:lumOff val="0"/>
                <a:alphaOff val="0"/>
              </a:schemeClr>
            </a:fontRef>
          </p:style>
        </p:sp>
        <p:sp>
          <p:nvSpPr>
            <p:cNvPr id="18" name="Rectangle 17"/>
            <p:cNvSpPr/>
            <p:nvPr/>
          </p:nvSpPr>
          <p:spPr>
            <a:xfrm>
              <a:off x="1981200" y="2397130"/>
              <a:ext cx="8745952" cy="446860"/>
            </a:xfrm>
            <a:prstGeom prst="rect">
              <a:avLst/>
            </a:prstGeom>
          </p:spPr>
          <p:txBody>
            <a:bodyPr wrap="square">
              <a:spAutoFit/>
            </a:bodyPr>
            <a:lstStyle/>
            <a:p>
              <a:pPr lvl="0"/>
              <a:r>
                <a:rPr lang="en-US" sz="3800" smtClean="0">
                  <a:latin typeface="Arial" pitchFamily="34" charset="0"/>
                  <a:cs typeface="Arial" pitchFamily="34" charset="0"/>
                </a:rPr>
                <a:t>     Thu </a:t>
              </a:r>
              <a:r>
                <a:rPr lang="en-US" sz="3800">
                  <a:latin typeface="Arial" pitchFamily="34" charset="0"/>
                  <a:cs typeface="Arial" pitchFamily="34" charset="0"/>
                </a:rPr>
                <a:t>thập thông tin, minh chứng</a:t>
              </a:r>
              <a:endParaRPr lang="en-US" sz="3800" dirty="0">
                <a:latin typeface="Arial" pitchFamily="34" charset="0"/>
                <a:cs typeface="Arial" pitchFamily="34" charset="0"/>
              </a:endParaRPr>
            </a:p>
          </p:txBody>
        </p:sp>
      </p:grpSp>
      <p:grpSp>
        <p:nvGrpSpPr>
          <p:cNvPr id="19" name="Group 18"/>
          <p:cNvGrpSpPr/>
          <p:nvPr/>
        </p:nvGrpSpPr>
        <p:grpSpPr>
          <a:xfrm>
            <a:off x="3543298" y="5143500"/>
            <a:ext cx="13296904" cy="1281678"/>
            <a:chOff x="980801" y="3352800"/>
            <a:chExt cx="9763399" cy="920915"/>
          </a:xfrm>
        </p:grpSpPr>
        <p:sp>
          <p:nvSpPr>
            <p:cNvPr id="20" name="Rectangle 19"/>
            <p:cNvSpPr/>
            <p:nvPr/>
          </p:nvSpPr>
          <p:spPr>
            <a:xfrm>
              <a:off x="1600200" y="3352800"/>
              <a:ext cx="9144000" cy="905192"/>
            </a:xfrm>
            <a:prstGeom prst="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sp>
        <p:sp>
          <p:nvSpPr>
            <p:cNvPr id="21" name="Oval 20"/>
            <p:cNvSpPr/>
            <p:nvPr/>
          </p:nvSpPr>
          <p:spPr>
            <a:xfrm>
              <a:off x="980801" y="3384446"/>
              <a:ext cx="986821" cy="889269"/>
            </a:xfrm>
            <a:prstGeom prst="ellipse">
              <a:avLst/>
            </a:prstGeom>
            <a:effectLst>
              <a:glow rad="228600">
                <a:schemeClr val="accent3">
                  <a:satMod val="175000"/>
                  <a:alpha val="40000"/>
                </a:schemeClr>
              </a:glow>
            </a:effectLst>
          </p:spPr>
          <p:style>
            <a:lnRef idx="3">
              <a:schemeClr val="lt1"/>
            </a:lnRef>
            <a:fillRef idx="1">
              <a:schemeClr val="accent3"/>
            </a:fillRef>
            <a:effectRef idx="1">
              <a:schemeClr val="accent3"/>
            </a:effectRef>
            <a:fontRef idx="minor">
              <a:schemeClr val="dk1">
                <a:hueOff val="0"/>
                <a:satOff val="0"/>
                <a:lumOff val="0"/>
                <a:alphaOff val="0"/>
              </a:schemeClr>
            </a:fontRef>
          </p:style>
        </p:sp>
        <p:sp>
          <p:nvSpPr>
            <p:cNvPr id="22" name="Rectangle 21"/>
            <p:cNvSpPr/>
            <p:nvPr/>
          </p:nvSpPr>
          <p:spPr>
            <a:xfrm>
              <a:off x="1967622" y="3367023"/>
              <a:ext cx="8776578" cy="906692"/>
            </a:xfrm>
            <a:prstGeom prst="rect">
              <a:avLst/>
            </a:prstGeom>
          </p:spPr>
          <p:txBody>
            <a:bodyPr wrap="square">
              <a:spAutoFit/>
            </a:bodyPr>
            <a:lstStyle/>
            <a:p>
              <a:pPr lvl="0"/>
              <a:r>
                <a:rPr lang="en-US" sz="3800" b="1" smtClean="0">
                  <a:ln/>
                  <a:latin typeface="Arial" pitchFamily="34" charset="0"/>
                  <a:cs typeface="Arial" pitchFamily="34" charset="0"/>
                </a:rPr>
                <a:t>      </a:t>
              </a:r>
              <a:r>
                <a:rPr lang="en-US" sz="3800" smtClean="0">
                  <a:latin typeface="Arial" pitchFamily="34" charset="0"/>
                  <a:cs typeface="Arial" pitchFamily="34" charset="0"/>
                </a:rPr>
                <a:t>Phân tích thông tin và đối chiếu kết quả với mục đích đánh giá đã đề ra </a:t>
              </a:r>
              <a:endParaRPr lang="en-US" sz="3800" dirty="0">
                <a:latin typeface="Arial" pitchFamily="34" charset="0"/>
                <a:cs typeface="Arial" pitchFamily="34" charset="0"/>
              </a:endParaRPr>
            </a:p>
          </p:txBody>
        </p:sp>
      </p:grpSp>
      <p:grpSp>
        <p:nvGrpSpPr>
          <p:cNvPr id="23" name="Group 22"/>
          <p:cNvGrpSpPr/>
          <p:nvPr/>
        </p:nvGrpSpPr>
        <p:grpSpPr>
          <a:xfrm>
            <a:off x="3543297" y="6689670"/>
            <a:ext cx="13296903" cy="1129189"/>
            <a:chOff x="990599" y="4163461"/>
            <a:chExt cx="9829801" cy="905192"/>
          </a:xfrm>
        </p:grpSpPr>
        <p:grpSp>
          <p:nvGrpSpPr>
            <p:cNvPr id="24" name="Group 23"/>
            <p:cNvGrpSpPr/>
            <p:nvPr/>
          </p:nvGrpSpPr>
          <p:grpSpPr>
            <a:xfrm>
              <a:off x="1676400" y="4163461"/>
              <a:ext cx="9144000" cy="905192"/>
              <a:chOff x="628179" y="452596"/>
              <a:chExt cx="7538938" cy="905192"/>
            </a:xfrm>
            <a:solidFill>
              <a:srgbClr val="FFCCFF"/>
            </a:solidFill>
            <a:scene3d>
              <a:camera prst="orthographicFront"/>
              <a:lightRig rig="flat" dir="t"/>
            </a:scene3d>
          </p:grpSpPr>
          <p:sp>
            <p:nvSpPr>
              <p:cNvPr id="27" name="Rectangle 26"/>
              <p:cNvSpPr/>
              <p:nvPr/>
            </p:nvSpPr>
            <p:spPr>
              <a:xfrm>
                <a:off x="628179" y="452596"/>
                <a:ext cx="7538938" cy="905192"/>
              </a:xfrm>
              <a:prstGeom prst="rect">
                <a:avLst/>
              </a:prstGeom>
              <a:grpFill/>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sp>
          <p:sp>
            <p:nvSpPr>
              <p:cNvPr id="28" name="Rectangle 27"/>
              <p:cNvSpPr/>
              <p:nvPr/>
            </p:nvSpPr>
            <p:spPr>
              <a:xfrm>
                <a:off x="1465230" y="452596"/>
                <a:ext cx="6701887" cy="905192"/>
              </a:xfrm>
              <a:prstGeom prst="rect">
                <a:avLst/>
              </a:prstGeom>
              <a:gradFill flip="none" rotWithShape="1">
                <a:gsLst>
                  <a:gs pos="0">
                    <a:srgbClr val="FFCCFF">
                      <a:shade val="30000"/>
                      <a:satMod val="115000"/>
                    </a:srgbClr>
                  </a:gs>
                  <a:gs pos="50000">
                    <a:srgbClr val="FFCCFF">
                      <a:shade val="67500"/>
                      <a:satMod val="115000"/>
                    </a:srgbClr>
                  </a:gs>
                  <a:gs pos="100000">
                    <a:srgbClr val="FFCCFF">
                      <a:shade val="100000"/>
                      <a:satMod val="115000"/>
                    </a:srgbClr>
                  </a:gs>
                </a:gsLst>
                <a:path path="circle">
                  <a:fillToRect l="100000" t="100000"/>
                </a:path>
                <a:tileRect r="-100000" b="-100000"/>
              </a:gradFill>
              <a:sp3d/>
            </p:spPr>
            <p:style>
              <a:lnRef idx="0">
                <a:scrgbClr r="0" g="0" b="0"/>
              </a:lnRef>
              <a:fillRef idx="0">
                <a:scrgbClr r="0" g="0" b="0"/>
              </a:fillRef>
              <a:effectRef idx="0">
                <a:scrgbClr r="0" g="0" b="0"/>
              </a:effectRef>
              <a:fontRef idx="minor">
                <a:schemeClr val="dk1"/>
              </a:fontRef>
            </p:style>
            <p:txBody>
              <a:bodyPr spcFirstLastPara="0" vert="horz" wrap="square" lIns="718497" tIns="60960" rIns="60960" bIns="60960" numCol="1" spcCol="1270" anchor="ctr" anchorCtr="0">
                <a:noAutofit/>
              </a:bodyPr>
              <a:lstStyle/>
              <a:p>
                <a:pPr defTabSz="1600200">
                  <a:lnSpc>
                    <a:spcPct val="90000"/>
                  </a:lnSpc>
                  <a:spcBef>
                    <a:spcPct val="0"/>
                  </a:spcBef>
                  <a:spcAft>
                    <a:spcPct val="35000"/>
                  </a:spcAft>
                </a:pPr>
                <a:endParaRPr lang="en-US" sz="3600" dirty="0">
                  <a:latin typeface="Arial" pitchFamily="34" charset="0"/>
                  <a:cs typeface="Arial" pitchFamily="34" charset="0"/>
                </a:endParaRPr>
              </a:p>
            </p:txBody>
          </p:sp>
        </p:grpSp>
        <p:sp>
          <p:nvSpPr>
            <p:cNvPr id="25" name="Oval 24"/>
            <p:cNvSpPr/>
            <p:nvPr/>
          </p:nvSpPr>
          <p:spPr>
            <a:xfrm>
              <a:off x="990599" y="4190999"/>
              <a:ext cx="972242" cy="877654"/>
            </a:xfrm>
            <a:prstGeom prst="ellipse">
              <a:avLst/>
            </a:prstGeom>
            <a:solidFill>
              <a:srgbClr val="FF66FF"/>
            </a:solidFill>
            <a:effectLst>
              <a:glow rad="228600">
                <a:schemeClr val="accent2">
                  <a:satMod val="175000"/>
                  <a:alpha val="40000"/>
                </a:schemeClr>
              </a:glow>
            </a:effectLst>
          </p:spPr>
          <p:style>
            <a:lnRef idx="3">
              <a:schemeClr val="lt1"/>
            </a:lnRef>
            <a:fillRef idx="1">
              <a:schemeClr val="accent2"/>
            </a:fillRef>
            <a:effectRef idx="1">
              <a:schemeClr val="accent2"/>
            </a:effectRef>
            <a:fontRef idx="minor">
              <a:schemeClr val="dk1">
                <a:hueOff val="0"/>
                <a:satOff val="0"/>
                <a:lumOff val="0"/>
                <a:alphaOff val="0"/>
              </a:schemeClr>
            </a:fontRef>
          </p:style>
        </p:sp>
        <p:sp>
          <p:nvSpPr>
            <p:cNvPr id="26" name="Rectangle 25"/>
            <p:cNvSpPr/>
            <p:nvPr/>
          </p:nvSpPr>
          <p:spPr>
            <a:xfrm>
              <a:off x="2183266" y="4390354"/>
              <a:ext cx="8533023" cy="542790"/>
            </a:xfrm>
            <a:prstGeom prst="rect">
              <a:avLst/>
            </a:prstGeom>
          </p:spPr>
          <p:txBody>
            <a:bodyPr wrap="square">
              <a:spAutoFit/>
            </a:bodyPr>
            <a:lstStyle/>
            <a:p>
              <a:pPr lvl="0"/>
              <a:r>
                <a:rPr lang="en-US" sz="3800" smtClean="0">
                  <a:latin typeface="Arial" pitchFamily="34" charset="0"/>
                  <a:cs typeface="Arial" pitchFamily="34" charset="0"/>
                </a:rPr>
                <a:t>     </a:t>
              </a:r>
              <a:r>
                <a:rPr lang="en-US" sz="3800">
                  <a:latin typeface="Arial" pitchFamily="34" charset="0"/>
                  <a:cs typeface="Arial" pitchFamily="34" charset="0"/>
                </a:rPr>
                <a:t>Nhận định / xác định mức độ đạt</a:t>
              </a:r>
              <a:endParaRPr lang="en-US" sz="3800" dirty="0">
                <a:latin typeface="Arial" pitchFamily="34" charset="0"/>
                <a:cs typeface="Arial" pitchFamily="34" charset="0"/>
              </a:endParaRPr>
            </a:p>
          </p:txBody>
        </p:sp>
      </p:grpSp>
      <p:grpSp>
        <p:nvGrpSpPr>
          <p:cNvPr id="29" name="Group 28"/>
          <p:cNvGrpSpPr/>
          <p:nvPr/>
        </p:nvGrpSpPr>
        <p:grpSpPr>
          <a:xfrm>
            <a:off x="3352801" y="8087784"/>
            <a:ext cx="14020800" cy="1294913"/>
            <a:chOff x="848267" y="5329893"/>
            <a:chExt cx="8143682" cy="1011409"/>
          </a:xfrm>
        </p:grpSpPr>
        <p:sp>
          <p:nvSpPr>
            <p:cNvPr id="30" name="Rectangle 29"/>
            <p:cNvSpPr/>
            <p:nvPr/>
          </p:nvSpPr>
          <p:spPr>
            <a:xfrm>
              <a:off x="1433708" y="5351390"/>
              <a:ext cx="7268831" cy="989912"/>
            </a:xfrm>
            <a:prstGeom prst="rect">
              <a:avLst/>
            </a:prstGeom>
            <a:gradFill flip="none" rotWithShape="1">
              <a:gsLst>
                <a:gs pos="0">
                  <a:srgbClr val="00CC99">
                    <a:tint val="66000"/>
                    <a:satMod val="160000"/>
                  </a:srgbClr>
                </a:gs>
                <a:gs pos="50000">
                  <a:srgbClr val="00CC99">
                    <a:tint val="44500"/>
                    <a:satMod val="160000"/>
                  </a:srgbClr>
                </a:gs>
                <a:gs pos="100000">
                  <a:srgbClr val="00CC99">
                    <a:tint val="23500"/>
                    <a:satMod val="160000"/>
                  </a:srgbClr>
                </a:gs>
              </a:gsLst>
              <a:lin ang="10800000" scaled="1"/>
              <a:tileRect/>
            </a:gradFill>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sp>
        <p:sp>
          <p:nvSpPr>
            <p:cNvPr id="31" name="Oval 30"/>
            <p:cNvSpPr/>
            <p:nvPr/>
          </p:nvSpPr>
          <p:spPr>
            <a:xfrm>
              <a:off x="848267" y="5329893"/>
              <a:ext cx="784704" cy="989912"/>
            </a:xfrm>
            <a:prstGeom prst="ellipse">
              <a:avLst/>
            </a:prstGeom>
            <a:solidFill>
              <a:srgbClr val="008000"/>
            </a:solidFill>
            <a:effectLst>
              <a:glow rad="228600">
                <a:schemeClr val="accent3">
                  <a:satMod val="175000"/>
                  <a:alpha val="40000"/>
                </a:schemeClr>
              </a:glow>
            </a:effectLst>
          </p:spPr>
          <p:style>
            <a:lnRef idx="3">
              <a:schemeClr val="lt1"/>
            </a:lnRef>
            <a:fillRef idx="1">
              <a:schemeClr val="accent3"/>
            </a:fillRef>
            <a:effectRef idx="1">
              <a:schemeClr val="accent3"/>
            </a:effectRef>
            <a:fontRef idx="minor">
              <a:schemeClr val="dk1">
                <a:hueOff val="0"/>
                <a:satOff val="0"/>
                <a:lumOff val="0"/>
                <a:alphaOff val="0"/>
              </a:schemeClr>
            </a:fontRef>
          </p:style>
        </p:sp>
        <p:sp>
          <p:nvSpPr>
            <p:cNvPr id="32" name="Rectangle 31"/>
            <p:cNvSpPr/>
            <p:nvPr/>
          </p:nvSpPr>
          <p:spPr>
            <a:xfrm>
              <a:off x="1964694" y="5592225"/>
              <a:ext cx="7027255" cy="528864"/>
            </a:xfrm>
            <a:prstGeom prst="rect">
              <a:avLst/>
            </a:prstGeom>
          </p:spPr>
          <p:txBody>
            <a:bodyPr wrap="square">
              <a:spAutoFit/>
            </a:bodyPr>
            <a:lstStyle/>
            <a:p>
              <a:pPr lvl="0"/>
              <a:r>
                <a:rPr lang="en-US" sz="3800" smtClean="0">
                  <a:latin typeface="Arial" pitchFamily="34" charset="0"/>
                  <a:cs typeface="Arial" pitchFamily="34" charset="0"/>
                </a:rPr>
                <a:t>     Đề </a:t>
              </a:r>
              <a:r>
                <a:rPr lang="en-US" sz="3800">
                  <a:latin typeface="Arial" pitchFamily="34" charset="0"/>
                  <a:cs typeface="Arial" pitchFamily="34" charset="0"/>
                </a:rPr>
                <a:t>xuất giải pháp và thực hiện điều chỉnh</a:t>
              </a:r>
              <a:endParaRPr lang="en-US" sz="3800" dirty="0">
                <a:latin typeface="Arial" pitchFamily="34" charset="0"/>
                <a:cs typeface="Arial" pitchFamily="34" charset="0"/>
              </a:endParaRPr>
            </a:p>
          </p:txBody>
        </p:sp>
      </p:grpSp>
      <p:pic>
        <p:nvPicPr>
          <p:cNvPr id="2054" name="Picture 6" descr="E:\PowerPoint\hinh PP\1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1" y="-160451"/>
            <a:ext cx="12900759" cy="205232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4"/>
          <p:cNvSpPr txBox="1"/>
          <p:nvPr/>
        </p:nvSpPr>
        <p:spPr>
          <a:xfrm>
            <a:off x="4876800" y="691555"/>
            <a:ext cx="10820400" cy="718145"/>
          </a:xfrm>
          <a:prstGeom prst="rect">
            <a:avLst/>
          </a:prstGeom>
        </p:spPr>
        <p:txBody>
          <a:bodyPr wrap="square" lIns="0" tIns="0" rIns="0" bIns="0" rtlCol="0" anchor="t">
            <a:spAutoFit/>
          </a:bodyPr>
          <a:lstStyle/>
          <a:p>
            <a:pPr algn="just">
              <a:lnSpc>
                <a:spcPts val="5610"/>
              </a:lnSpc>
            </a:pPr>
            <a:r>
              <a:rPr lang="en-US" sz="3400" b="1" spc="210" smtClean="0">
                <a:solidFill>
                  <a:srgbClr val="C00000"/>
                </a:solidFill>
                <a:latin typeface="Arial" pitchFamily="34" charset="0"/>
                <a:cs typeface="Arial" pitchFamily="34" charset="0"/>
              </a:rPr>
              <a:t>II. QUY TRÌNH SỬ DỤNG CÔNG CỤ ĐÁNH GIÁ</a:t>
            </a:r>
            <a:endParaRPr lang="en-US" sz="3400" b="1" spc="210" dirty="0">
              <a:solidFill>
                <a:srgbClr val="FF0000"/>
              </a:solidFill>
              <a:latin typeface="Arial" pitchFamily="34" charset="0"/>
              <a:cs typeface="Arial" pitchFamily="34" charset="0"/>
            </a:endParaRPr>
          </a:p>
        </p:txBody>
      </p:sp>
      <p:pic>
        <p:nvPicPr>
          <p:cNvPr id="2055" name="Picture 7" descr="E:\PowerPoint\hinh PP\Picture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41275"/>
            <a:ext cx="2828925" cy="28225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E:\PowerPoint\hinh PP\Picture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124700"/>
            <a:ext cx="9700032" cy="31638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505200" y="2038171"/>
            <a:ext cx="1160512" cy="1200329"/>
          </a:xfrm>
          <a:prstGeom prst="rect">
            <a:avLst/>
          </a:prstGeom>
          <a:noFill/>
        </p:spPr>
        <p:txBody>
          <a:bodyPr wrap="square" rtlCol="0">
            <a:spAutoFit/>
          </a:bodyPr>
          <a:lstStyle/>
          <a:p>
            <a:r>
              <a:rPr lang="en-US" sz="7200" b="1" smtClean="0"/>
              <a:t>1</a:t>
            </a:r>
            <a:endParaRPr lang="en-US" sz="7200" b="1"/>
          </a:p>
        </p:txBody>
      </p:sp>
      <p:sp>
        <p:nvSpPr>
          <p:cNvPr id="38" name="TextBox 37"/>
          <p:cNvSpPr txBox="1"/>
          <p:nvPr/>
        </p:nvSpPr>
        <p:spPr>
          <a:xfrm>
            <a:off x="3886200" y="3477466"/>
            <a:ext cx="1160512" cy="1200329"/>
          </a:xfrm>
          <a:prstGeom prst="rect">
            <a:avLst/>
          </a:prstGeom>
          <a:noFill/>
        </p:spPr>
        <p:txBody>
          <a:bodyPr wrap="square" rtlCol="0">
            <a:spAutoFit/>
          </a:bodyPr>
          <a:lstStyle/>
          <a:p>
            <a:r>
              <a:rPr lang="en-US" sz="7200" b="1"/>
              <a:t>2</a:t>
            </a:r>
          </a:p>
        </p:txBody>
      </p:sp>
      <p:sp>
        <p:nvSpPr>
          <p:cNvPr id="39" name="TextBox 38"/>
          <p:cNvSpPr txBox="1"/>
          <p:nvPr/>
        </p:nvSpPr>
        <p:spPr>
          <a:xfrm>
            <a:off x="3944888" y="5143500"/>
            <a:ext cx="1160512" cy="1200329"/>
          </a:xfrm>
          <a:prstGeom prst="rect">
            <a:avLst/>
          </a:prstGeom>
          <a:noFill/>
        </p:spPr>
        <p:txBody>
          <a:bodyPr wrap="square" rtlCol="0">
            <a:spAutoFit/>
          </a:bodyPr>
          <a:lstStyle/>
          <a:p>
            <a:r>
              <a:rPr lang="en-US" sz="7200" b="1"/>
              <a:t>3</a:t>
            </a:r>
          </a:p>
        </p:txBody>
      </p:sp>
      <p:sp>
        <p:nvSpPr>
          <p:cNvPr id="40" name="TextBox 39"/>
          <p:cNvSpPr txBox="1"/>
          <p:nvPr/>
        </p:nvSpPr>
        <p:spPr>
          <a:xfrm>
            <a:off x="3886200" y="6686371"/>
            <a:ext cx="1160512" cy="1200329"/>
          </a:xfrm>
          <a:prstGeom prst="rect">
            <a:avLst/>
          </a:prstGeom>
          <a:noFill/>
        </p:spPr>
        <p:txBody>
          <a:bodyPr wrap="square" rtlCol="0">
            <a:spAutoFit/>
          </a:bodyPr>
          <a:lstStyle/>
          <a:p>
            <a:r>
              <a:rPr lang="en-US" sz="7200" b="1"/>
              <a:t>4</a:t>
            </a:r>
          </a:p>
        </p:txBody>
      </p:sp>
      <p:sp>
        <p:nvSpPr>
          <p:cNvPr id="41" name="TextBox 40"/>
          <p:cNvSpPr txBox="1"/>
          <p:nvPr/>
        </p:nvSpPr>
        <p:spPr>
          <a:xfrm>
            <a:off x="3716288" y="8087784"/>
            <a:ext cx="1160512" cy="1200329"/>
          </a:xfrm>
          <a:prstGeom prst="rect">
            <a:avLst/>
          </a:prstGeom>
          <a:noFill/>
        </p:spPr>
        <p:txBody>
          <a:bodyPr wrap="square" rtlCol="0">
            <a:spAutoFit/>
          </a:bodyPr>
          <a:lstStyle/>
          <a:p>
            <a:r>
              <a:rPr lang="en-US" sz="7200" b="1" smtClean="0"/>
              <a:t>5</a:t>
            </a:r>
            <a:endParaRPr lang="en-US" sz="7200" b="1"/>
          </a:p>
        </p:txBody>
      </p:sp>
    </p:spTree>
    <p:extLst>
      <p:ext uri="{BB962C8B-B14F-4D97-AF65-F5344CB8AC3E}">
        <p14:creationId xmlns:p14="http://schemas.microsoft.com/office/powerpoint/2010/main" val="93771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500"/>
                                        <p:tgtEl>
                                          <p:spTgt spid="38"/>
                                        </p:tgtEl>
                                      </p:cBhvr>
                                    </p:animEffect>
                                  </p:childTnLst>
                                </p:cTn>
                              </p:par>
                              <p:par>
                                <p:cTn id="16" presetID="22" presetClass="entr" presetSubtype="4"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00"/>
                                        <p:tgtEl>
                                          <p:spTgt spid="39"/>
                                        </p:tgtEl>
                                      </p:cBhvr>
                                    </p:animEffect>
                                  </p:childTnLst>
                                </p:cTn>
                              </p:par>
                              <p:par>
                                <p:cTn id="24" presetID="22" presetClass="entr" presetSubtype="4"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wipe(down)">
                                      <p:cBhvr>
                                        <p:cTn id="31" dur="500"/>
                                        <p:tgtEl>
                                          <p:spTgt spid="40"/>
                                        </p:tgtEl>
                                      </p:cBhvr>
                                    </p:animEffect>
                                  </p:childTnLst>
                                </p:cTn>
                              </p:par>
                              <p:par>
                                <p:cTn id="32" presetID="2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down)">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down)">
                                      <p:cBhvr>
                                        <p:cTn id="39" dur="500"/>
                                        <p:tgtEl>
                                          <p:spTgt spid="2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wipe(down)">
                                      <p:cBhvr>
                                        <p:cTn id="4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8" grpId="0"/>
      <p:bldP spid="39" grpId="0"/>
      <p:bldP spid="40" grpId="0"/>
      <p:bldP spid="4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14" name="TextBox 14"/>
          <p:cNvSpPr txBox="1"/>
          <p:nvPr/>
        </p:nvSpPr>
        <p:spPr>
          <a:xfrm>
            <a:off x="5718570" y="472073"/>
            <a:ext cx="7003260" cy="566758"/>
          </a:xfrm>
          <a:prstGeom prst="rect">
            <a:avLst/>
          </a:prstGeom>
        </p:spPr>
        <p:txBody>
          <a:bodyPr wrap="square" lIns="0" tIns="0" rIns="0" bIns="0" rtlCol="0" anchor="t">
            <a:spAutoFit/>
          </a:bodyPr>
          <a:lstStyle>
            <a:defPPr>
              <a:defRPr lang="en-US"/>
            </a:defPPr>
            <a:lvl1pPr algn="just">
              <a:lnSpc>
                <a:spcPts val="4760"/>
              </a:lnSpc>
              <a:defRPr sz="3600" b="1">
                <a:solidFill>
                  <a:srgbClr val="060FBA"/>
                </a:solidFill>
                <a:latin typeface="Arial" pitchFamily="34" charset="0"/>
                <a:cs typeface="Arial" pitchFamily="34" charset="0"/>
              </a:defRPr>
            </a:lvl1pPr>
          </a:lstStyle>
          <a:p>
            <a:pPr algn="ctr" defTabSz="914393">
              <a:lnSpc>
                <a:spcPts val="4761"/>
              </a:lnSpc>
              <a:defRPr/>
            </a:pPr>
            <a:r>
              <a:rPr lang="en-US" smtClean="0"/>
              <a:t>Đánh </a:t>
            </a:r>
            <a:r>
              <a:rPr lang="en-US" dirty="0" err="1"/>
              <a:t>giá</a:t>
            </a:r>
            <a:r>
              <a:rPr lang="en-US" dirty="0"/>
              <a:t> </a:t>
            </a:r>
            <a:r>
              <a:rPr lang="en-US" dirty="0" err="1"/>
              <a:t>từng</a:t>
            </a:r>
            <a:r>
              <a:rPr lang="en-US" dirty="0"/>
              <a:t> </a:t>
            </a:r>
            <a:r>
              <a:rPr lang="en-US" dirty="0" err="1"/>
              <a:t>tiêu</a:t>
            </a:r>
            <a:r>
              <a:rPr lang="en-US" dirty="0"/>
              <a:t> </a:t>
            </a:r>
            <a:r>
              <a:rPr lang="en-US" dirty="0" err="1"/>
              <a:t>chí</a:t>
            </a:r>
            <a:r>
              <a:rPr lang="en-US" dirty="0"/>
              <a:t> </a:t>
            </a:r>
          </a:p>
        </p:txBody>
      </p:sp>
      <p:sp>
        <p:nvSpPr>
          <p:cNvPr id="15" name="TextBox 15"/>
          <p:cNvSpPr txBox="1"/>
          <p:nvPr/>
        </p:nvSpPr>
        <p:spPr>
          <a:xfrm>
            <a:off x="609600" y="1051273"/>
            <a:ext cx="17221201" cy="861774"/>
          </a:xfrm>
          <a:prstGeom prst="rect">
            <a:avLst/>
          </a:prstGeom>
        </p:spPr>
        <p:txBody>
          <a:bodyPr wrap="square" lIns="0" tIns="0" rIns="0" bIns="0" rtlCol="0" anchor="t">
            <a:spAutoFit/>
          </a:bodyPr>
          <a:lstStyle/>
          <a:p>
            <a:pPr algn="ctr" defTabSz="914393">
              <a:buFontTx/>
              <a:buChar char="-"/>
              <a:defRPr/>
            </a:pPr>
            <a:r>
              <a:rPr lang="en-US" sz="2800" i="1" dirty="0" err="1">
                <a:latin typeface="Arial" pitchFamily="34" charset="0"/>
                <a:cs typeface="Arial" pitchFamily="34" charset="0"/>
              </a:rPr>
              <a:t>Đưa</a:t>
            </a:r>
            <a:r>
              <a:rPr lang="en-US" sz="2800" i="1" dirty="0">
                <a:latin typeface="Arial" pitchFamily="34" charset="0"/>
                <a:cs typeface="Arial" pitchFamily="34" charset="0"/>
              </a:rPr>
              <a:t> </a:t>
            </a:r>
            <a:r>
              <a:rPr lang="en-US" sz="2800" i="1" dirty="0" err="1">
                <a:latin typeface="Arial" pitchFamily="34" charset="0"/>
                <a:cs typeface="Arial" pitchFamily="34" charset="0"/>
              </a:rPr>
              <a:t>ra</a:t>
            </a:r>
            <a:r>
              <a:rPr lang="en-US" sz="2800" i="1" dirty="0">
                <a:latin typeface="Arial" pitchFamily="34" charset="0"/>
                <a:cs typeface="Arial" pitchFamily="34" charset="0"/>
              </a:rPr>
              <a:t> minh </a:t>
            </a:r>
            <a:r>
              <a:rPr lang="en-US" sz="2800" i="1" dirty="0" err="1">
                <a:latin typeface="Arial" pitchFamily="34" charset="0"/>
                <a:cs typeface="Arial" pitchFamily="34" charset="0"/>
              </a:rPr>
              <a:t>chứng</a:t>
            </a:r>
            <a:r>
              <a:rPr lang="en-US" sz="2800" i="1" dirty="0">
                <a:latin typeface="Arial" pitchFamily="34" charset="0"/>
                <a:cs typeface="Arial" pitchFamily="34" charset="0"/>
              </a:rPr>
              <a:t> </a:t>
            </a:r>
            <a:r>
              <a:rPr lang="en-US" sz="2800" i="1" dirty="0" err="1">
                <a:latin typeface="Arial" pitchFamily="34" charset="0"/>
                <a:cs typeface="Arial" pitchFamily="34" charset="0"/>
              </a:rPr>
              <a:t>miêu</a:t>
            </a:r>
            <a:r>
              <a:rPr lang="en-US" sz="2800" i="1" dirty="0">
                <a:latin typeface="Arial" pitchFamily="34" charset="0"/>
                <a:cs typeface="Arial" pitchFamily="34" charset="0"/>
              </a:rPr>
              <a:t> </a:t>
            </a:r>
            <a:r>
              <a:rPr lang="en-US" sz="2800" i="1" dirty="0" err="1">
                <a:latin typeface="Arial" pitchFamily="34" charset="0"/>
                <a:cs typeface="Arial" pitchFamily="34" charset="0"/>
              </a:rPr>
              <a:t>tả</a:t>
            </a:r>
            <a:r>
              <a:rPr lang="en-US" sz="2800" i="1" dirty="0">
                <a:latin typeface="Arial" pitchFamily="34" charset="0"/>
                <a:cs typeface="Arial" pitchFamily="34" charset="0"/>
              </a:rPr>
              <a:t> </a:t>
            </a:r>
            <a:r>
              <a:rPr lang="en-US" sz="2800" i="1" dirty="0" err="1">
                <a:latin typeface="Arial" pitchFamily="34" charset="0"/>
                <a:cs typeface="Arial" pitchFamily="34" charset="0"/>
              </a:rPr>
              <a:t>từ</a:t>
            </a:r>
            <a:r>
              <a:rPr lang="en-US" sz="2800" i="1" dirty="0">
                <a:latin typeface="Arial" pitchFamily="34" charset="0"/>
                <a:cs typeface="Arial" pitchFamily="34" charset="0"/>
              </a:rPr>
              <a:t> </a:t>
            </a:r>
            <a:r>
              <a:rPr lang="en-US" sz="2800" i="1" dirty="0" err="1">
                <a:latin typeface="Arial" pitchFamily="34" charset="0"/>
                <a:cs typeface="Arial" pitchFamily="34" charset="0"/>
              </a:rPr>
              <a:t>quan</a:t>
            </a:r>
            <a:r>
              <a:rPr lang="en-US" sz="2800" i="1" dirty="0">
                <a:latin typeface="Arial" pitchFamily="34" charset="0"/>
                <a:cs typeface="Arial" pitchFamily="34" charset="0"/>
              </a:rPr>
              <a:t> </a:t>
            </a:r>
            <a:r>
              <a:rPr lang="en-US" sz="2800" i="1" dirty="0" err="1">
                <a:latin typeface="Arial" pitchFamily="34" charset="0"/>
                <a:cs typeface="Arial" pitchFamily="34" charset="0"/>
              </a:rPr>
              <a:t>sát</a:t>
            </a:r>
            <a:r>
              <a:rPr lang="en-US" sz="2800" i="1" dirty="0">
                <a:latin typeface="Arial" pitchFamily="34" charset="0"/>
                <a:cs typeface="Arial" pitchFamily="34" charset="0"/>
              </a:rPr>
              <a:t> </a:t>
            </a:r>
            <a:r>
              <a:rPr lang="en-US" sz="2800" i="1" dirty="0" err="1">
                <a:latin typeface="Arial" pitchFamily="34" charset="0"/>
                <a:cs typeface="Arial" pitchFamily="34" charset="0"/>
              </a:rPr>
              <a:t>cho</a:t>
            </a:r>
            <a:r>
              <a:rPr lang="en-US" sz="2800" i="1" dirty="0">
                <a:latin typeface="Arial" pitchFamily="34" charset="0"/>
                <a:cs typeface="Arial" pitchFamily="34" charset="0"/>
              </a:rPr>
              <a:t> </a:t>
            </a:r>
            <a:r>
              <a:rPr lang="en-US" sz="2800" i="1" dirty="0" err="1">
                <a:latin typeface="Arial" pitchFamily="34" charset="0"/>
                <a:cs typeface="Arial" pitchFamily="34" charset="0"/>
              </a:rPr>
              <a:t>mức</a:t>
            </a:r>
            <a:r>
              <a:rPr lang="en-US" sz="2800" i="1" dirty="0">
                <a:latin typeface="Arial" pitchFamily="34" charset="0"/>
                <a:cs typeface="Arial" pitchFamily="34" charset="0"/>
              </a:rPr>
              <a:t> </a:t>
            </a:r>
            <a:r>
              <a:rPr lang="en-US" sz="2800" i="1" dirty="0" err="1">
                <a:latin typeface="Arial" pitchFamily="34" charset="0"/>
                <a:cs typeface="Arial" pitchFamily="34" charset="0"/>
              </a:rPr>
              <a:t>độ</a:t>
            </a:r>
            <a:r>
              <a:rPr lang="en-US" sz="2800" i="1" dirty="0">
                <a:latin typeface="Arial" pitchFamily="34" charset="0"/>
                <a:cs typeface="Arial" pitchFamily="34" charset="0"/>
              </a:rPr>
              <a:t> </a:t>
            </a:r>
            <a:r>
              <a:rPr lang="en-US" sz="2800" i="1" dirty="0" err="1">
                <a:latin typeface="Arial" pitchFamily="34" charset="0"/>
                <a:cs typeface="Arial" pitchFamily="34" charset="0"/>
              </a:rPr>
              <a:t>đánh</a:t>
            </a:r>
            <a:r>
              <a:rPr lang="en-US" sz="2800" i="1" dirty="0">
                <a:latin typeface="Arial" pitchFamily="34" charset="0"/>
                <a:cs typeface="Arial" pitchFamily="34" charset="0"/>
              </a:rPr>
              <a:t> </a:t>
            </a:r>
            <a:r>
              <a:rPr lang="en-US" sz="2800" i="1" dirty="0" err="1">
                <a:latin typeface="Arial" pitchFamily="34" charset="0"/>
                <a:cs typeface="Arial" pitchFamily="34" charset="0"/>
              </a:rPr>
              <a:t>giá</a:t>
            </a:r>
            <a:r>
              <a:rPr lang="en-US" sz="2800" i="1" dirty="0">
                <a:latin typeface="Arial" pitchFamily="34" charset="0"/>
                <a:cs typeface="Arial" pitchFamily="34" charset="0"/>
              </a:rPr>
              <a:t> </a:t>
            </a:r>
            <a:r>
              <a:rPr lang="en-US" sz="2800" i="1" dirty="0" err="1">
                <a:latin typeface="Arial" pitchFamily="34" charset="0"/>
                <a:cs typeface="Arial" pitchFamily="34" charset="0"/>
              </a:rPr>
              <a:t>tương</a:t>
            </a:r>
            <a:r>
              <a:rPr lang="en-US" sz="2800" i="1" dirty="0">
                <a:latin typeface="Arial" pitchFamily="34" charset="0"/>
                <a:cs typeface="Arial" pitchFamily="34" charset="0"/>
              </a:rPr>
              <a:t> </a:t>
            </a:r>
            <a:r>
              <a:rPr lang="en-US" sz="2800" i="1" dirty="0" err="1">
                <a:latin typeface="Arial" pitchFamily="34" charset="0"/>
                <a:cs typeface="Arial" pitchFamily="34" charset="0"/>
              </a:rPr>
              <a:t>ứng</a:t>
            </a:r>
            <a:r>
              <a:rPr lang="en-US" sz="2800" i="1" dirty="0">
                <a:latin typeface="Arial" pitchFamily="34" charset="0"/>
                <a:cs typeface="Arial" pitchFamily="34" charset="0"/>
              </a:rPr>
              <a:t>.</a:t>
            </a:r>
          </a:p>
          <a:p>
            <a:pPr algn="ctr" defTabSz="914393">
              <a:defRPr/>
            </a:pPr>
            <a:r>
              <a:rPr lang="en-US" sz="2800" dirty="0">
                <a:latin typeface="Arial" pitchFamily="34" charset="0"/>
                <a:cs typeface="Arial" pitchFamily="34" charset="0"/>
              </a:rPr>
              <a:t> </a:t>
            </a:r>
            <a:r>
              <a:rPr lang="en-US" sz="2800" i="1" dirty="0" err="1">
                <a:latin typeface="Arial" pitchFamily="34" charset="0"/>
                <a:cs typeface="Arial" pitchFamily="34" charset="0"/>
              </a:rPr>
              <a:t>Vd</a:t>
            </a:r>
            <a:r>
              <a:rPr lang="en-US" sz="2800" i="1" dirty="0">
                <a:latin typeface="Arial" pitchFamily="34" charset="0"/>
                <a:cs typeface="Arial" pitchFamily="34" charset="0"/>
              </a:rPr>
              <a:t>: </a:t>
            </a:r>
            <a:r>
              <a:rPr lang="en-US" sz="2800" i="1" spc="189" dirty="0" err="1">
                <a:latin typeface="Arial" pitchFamily="34" charset="0"/>
                <a:cs typeface="Arial" pitchFamily="34" charset="0"/>
              </a:rPr>
              <a:t>Tiêu</a:t>
            </a:r>
            <a:r>
              <a:rPr lang="en-US" sz="2800" i="1" spc="189" dirty="0">
                <a:latin typeface="Arial" pitchFamily="34" charset="0"/>
                <a:cs typeface="Arial" pitchFamily="34" charset="0"/>
              </a:rPr>
              <a:t> </a:t>
            </a:r>
            <a:r>
              <a:rPr lang="en-US" sz="2800" i="1" spc="189" dirty="0" err="1">
                <a:latin typeface="Arial" pitchFamily="34" charset="0"/>
                <a:cs typeface="Arial" pitchFamily="34" charset="0"/>
              </a:rPr>
              <a:t>chuẩn</a:t>
            </a:r>
            <a:r>
              <a:rPr lang="en-US" sz="2800" i="1" spc="189" dirty="0">
                <a:latin typeface="Arial" pitchFamily="34" charset="0"/>
                <a:cs typeface="Arial" pitchFamily="34" charset="0"/>
              </a:rPr>
              <a:t> 1</a:t>
            </a:r>
            <a:endParaRPr lang="en-US" sz="2800" dirty="0">
              <a:latin typeface="Arial" pitchFamily="34" charset="0"/>
              <a:cs typeface="Arial" pitchFamily="34" charset="0"/>
            </a:endParaRPr>
          </a:p>
        </p:txBody>
      </p:sp>
      <p:graphicFrame>
        <p:nvGraphicFramePr>
          <p:cNvPr id="18" name="Table 17"/>
          <p:cNvGraphicFramePr>
            <a:graphicFrameLocks noGrp="1"/>
          </p:cNvGraphicFramePr>
          <p:nvPr>
            <p:extLst>
              <p:ext uri="{D42A27DB-BD31-4B8C-83A1-F6EECF244321}">
                <p14:modId xmlns:p14="http://schemas.microsoft.com/office/powerpoint/2010/main" val="2514788090"/>
              </p:ext>
            </p:extLst>
          </p:nvPr>
        </p:nvGraphicFramePr>
        <p:xfrm>
          <a:off x="588821" y="2378345"/>
          <a:ext cx="17241980" cy="5666768"/>
        </p:xfrm>
        <a:graphic>
          <a:graphicData uri="http://schemas.openxmlformats.org/drawingml/2006/table">
            <a:tbl>
              <a:tblPr firstRow="1" bandRow="1">
                <a:tableStyleId>{8799B23B-EC83-4686-B30A-512413B5E67A}</a:tableStyleId>
              </a:tblPr>
              <a:tblGrid>
                <a:gridCol w="3594772">
                  <a:extLst>
                    <a:ext uri="{9D8B030D-6E8A-4147-A177-3AD203B41FA5}">
                      <a16:colId xmlns="" xmlns:a16="http://schemas.microsoft.com/office/drawing/2014/main" val="20000"/>
                    </a:ext>
                  </a:extLst>
                </a:gridCol>
                <a:gridCol w="5327576">
                  <a:extLst>
                    <a:ext uri="{9D8B030D-6E8A-4147-A177-3AD203B41FA5}">
                      <a16:colId xmlns="" xmlns:a16="http://schemas.microsoft.com/office/drawing/2014/main" val="20001"/>
                    </a:ext>
                  </a:extLst>
                </a:gridCol>
                <a:gridCol w="4793650">
                  <a:extLst>
                    <a:ext uri="{9D8B030D-6E8A-4147-A177-3AD203B41FA5}">
                      <a16:colId xmlns="" xmlns:a16="http://schemas.microsoft.com/office/drawing/2014/main" val="20002"/>
                    </a:ext>
                  </a:extLst>
                </a:gridCol>
                <a:gridCol w="3525982">
                  <a:extLst>
                    <a:ext uri="{9D8B030D-6E8A-4147-A177-3AD203B41FA5}">
                      <a16:colId xmlns="" xmlns:a16="http://schemas.microsoft.com/office/drawing/2014/main" val="1522895973"/>
                    </a:ext>
                  </a:extLst>
                </a:gridCol>
              </a:tblGrid>
              <a:tr h="538944">
                <a:tc gridSpan="4">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2400" i="1" spc="190" dirty="0" err="1">
                          <a:latin typeface="Arial" pitchFamily="34" charset="0"/>
                          <a:cs typeface="Arial" pitchFamily="34" charset="0"/>
                        </a:rPr>
                        <a:t>Tiêu</a:t>
                      </a:r>
                      <a:r>
                        <a:rPr lang="en-US" sz="2400" i="1" spc="190" dirty="0">
                          <a:latin typeface="Arial" pitchFamily="34" charset="0"/>
                          <a:cs typeface="Arial" pitchFamily="34" charset="0"/>
                        </a:rPr>
                        <a:t> </a:t>
                      </a:r>
                      <a:r>
                        <a:rPr lang="en-US" sz="2400" i="1" spc="190" dirty="0" err="1">
                          <a:latin typeface="Arial" pitchFamily="34" charset="0"/>
                          <a:cs typeface="Arial" pitchFamily="34" charset="0"/>
                        </a:rPr>
                        <a:t>chuẩn</a:t>
                      </a:r>
                      <a:r>
                        <a:rPr lang="en-US" sz="2400" i="1" spc="190" dirty="0">
                          <a:latin typeface="Arial" pitchFamily="34" charset="0"/>
                          <a:cs typeface="Arial" pitchFamily="34" charset="0"/>
                        </a:rPr>
                        <a:t> 1: </a:t>
                      </a:r>
                      <a:r>
                        <a:rPr lang="en-US" sz="2400" i="1" spc="190" dirty="0" err="1">
                          <a:latin typeface="Arial" pitchFamily="34" charset="0"/>
                          <a:cs typeface="Arial" pitchFamily="34" charset="0"/>
                        </a:rPr>
                        <a:t>Môi</a:t>
                      </a:r>
                      <a:r>
                        <a:rPr lang="en-US" sz="2400" i="1" spc="190" dirty="0">
                          <a:latin typeface="Arial" pitchFamily="34" charset="0"/>
                          <a:cs typeface="Arial" pitchFamily="34" charset="0"/>
                        </a:rPr>
                        <a:t> </a:t>
                      </a:r>
                      <a:r>
                        <a:rPr lang="en-US" sz="2400" i="1" spc="190" dirty="0" err="1">
                          <a:latin typeface="Arial" pitchFamily="34" charset="0"/>
                          <a:cs typeface="Arial" pitchFamily="34" charset="0"/>
                        </a:rPr>
                        <a:t>trường</a:t>
                      </a:r>
                      <a:r>
                        <a:rPr lang="en-US" sz="2400" i="1" spc="190" dirty="0">
                          <a:latin typeface="Arial" pitchFamily="34" charset="0"/>
                          <a:cs typeface="Arial" pitchFamily="34" charset="0"/>
                        </a:rPr>
                        <a:t> </a:t>
                      </a:r>
                      <a:r>
                        <a:rPr lang="en-US" sz="2400" i="1" spc="190" dirty="0" err="1">
                          <a:latin typeface="Arial" pitchFamily="34" charset="0"/>
                          <a:cs typeface="Arial" pitchFamily="34" charset="0"/>
                        </a:rPr>
                        <a:t>vật</a:t>
                      </a:r>
                      <a:r>
                        <a:rPr lang="en-US" sz="2400" i="1" spc="190" dirty="0">
                          <a:latin typeface="Arial" pitchFamily="34" charset="0"/>
                          <a:cs typeface="Arial" pitchFamily="34" charset="0"/>
                        </a:rPr>
                        <a:t> </a:t>
                      </a:r>
                      <a:r>
                        <a:rPr lang="en-US" sz="2400" i="1" spc="190" dirty="0" err="1">
                          <a:latin typeface="Arial" pitchFamily="34" charset="0"/>
                          <a:cs typeface="Arial" pitchFamily="34" charset="0"/>
                        </a:rPr>
                        <a:t>chất</a:t>
                      </a:r>
                      <a:endParaRPr lang="en-US" sz="2400" i="1" spc="190" dirty="0">
                        <a:latin typeface="Arial" pitchFamily="34" charset="0"/>
                        <a:cs typeface="Arial" pitchFamily="34" charset="0"/>
                      </a:endParaRPr>
                    </a:p>
                  </a:txBody>
                  <a:tcPr/>
                </a:tc>
                <a:tc hMerge="1">
                  <a:txBody>
                    <a:bodyPr/>
                    <a:lstStyle/>
                    <a:p>
                      <a:pPr algn="ctr"/>
                      <a:endParaRPr lang="en-US" sz="2400" dirty="0">
                        <a:solidFill>
                          <a:schemeClr val="tx1"/>
                        </a:solidFill>
                        <a:latin typeface="Arial" pitchFamily="34" charset="0"/>
                        <a:cs typeface="Arial" pitchFamily="34" charset="0"/>
                      </a:endParaRPr>
                    </a:p>
                  </a:txBody>
                  <a:tcPr/>
                </a:tc>
                <a:tc hMerge="1">
                  <a:txBody>
                    <a:bodyPr/>
                    <a:lstStyle/>
                    <a:p>
                      <a:pPr algn="ctr"/>
                      <a:endParaRPr lang="en-US" sz="2400" dirty="0">
                        <a:solidFill>
                          <a:schemeClr val="tx1"/>
                        </a:solidFill>
                        <a:latin typeface="Arial" pitchFamily="34" charset="0"/>
                        <a:cs typeface="Arial" pitchFamily="34" charset="0"/>
                      </a:endParaRPr>
                    </a:p>
                  </a:txBody>
                  <a:tcPr/>
                </a:tc>
                <a:tc hMerge="1">
                  <a:txBody>
                    <a:bodyPr/>
                    <a:lstStyle/>
                    <a:p>
                      <a:pPr marL="0" marR="0" indent="0" algn="l" defTabSz="1371600" rtl="0" eaLnBrk="1" fontAlgn="auto" latinLnBrk="0" hangingPunct="1">
                        <a:lnSpc>
                          <a:spcPct val="100000"/>
                        </a:lnSpc>
                        <a:spcBef>
                          <a:spcPts val="0"/>
                        </a:spcBef>
                        <a:spcAft>
                          <a:spcPts val="0"/>
                        </a:spcAft>
                        <a:buClrTx/>
                        <a:buSzTx/>
                        <a:buFontTx/>
                        <a:buNone/>
                        <a:tabLst/>
                        <a:defRPr/>
                      </a:pPr>
                      <a:endParaRPr lang="en-US" sz="1600" i="1" spc="190" dirty="0">
                        <a:latin typeface="Arial" pitchFamily="34" charset="0"/>
                        <a:cs typeface="Arial" pitchFamily="34" charset="0"/>
                      </a:endParaRPr>
                    </a:p>
                  </a:txBody>
                  <a:tcPr marL="45720" marR="45720" marT="30480" marB="30480"/>
                </a:tc>
                <a:extLst>
                  <a:ext uri="{0D108BD9-81ED-4DB2-BD59-A6C34878D82A}">
                    <a16:rowId xmlns="" xmlns:a16="http://schemas.microsoft.com/office/drawing/2014/main" val="10000"/>
                  </a:ext>
                </a:extLst>
              </a:tr>
              <a:tr h="822960">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400" b="1" dirty="0" err="1">
                          <a:latin typeface="Arial" pitchFamily="34" charset="0"/>
                          <a:cs typeface="Arial" pitchFamily="34" charset="0"/>
                        </a:rPr>
                        <a:t>Tiêu</a:t>
                      </a:r>
                      <a:r>
                        <a:rPr lang="en-US" sz="2400" b="1" baseline="0" dirty="0">
                          <a:latin typeface="Arial" pitchFamily="34" charset="0"/>
                          <a:cs typeface="Arial" pitchFamily="34" charset="0"/>
                        </a:rPr>
                        <a:t> </a:t>
                      </a:r>
                      <a:r>
                        <a:rPr lang="en-US" sz="2400" b="1" baseline="0" dirty="0" err="1">
                          <a:latin typeface="Arial" pitchFamily="34" charset="0"/>
                          <a:cs typeface="Arial" pitchFamily="34" charset="0"/>
                        </a:rPr>
                        <a:t>chí</a:t>
                      </a:r>
                      <a:endParaRPr lang="en-US" sz="2400" b="1" dirty="0">
                        <a:solidFill>
                          <a:schemeClr val="tx1"/>
                        </a:solidFill>
                        <a:latin typeface="Arial" pitchFamily="34" charset="0"/>
                        <a:cs typeface="Arial" pitchFamily="34" charset="0"/>
                      </a:endParaRPr>
                    </a:p>
                    <a:p>
                      <a:pPr marL="0" indent="0" algn="ctr">
                        <a:buFontTx/>
                        <a:buChar char="-"/>
                      </a:pPr>
                      <a:endParaRPr lang="en-US" sz="2400" b="1" dirty="0">
                        <a:solidFill>
                          <a:schemeClr val="tx1"/>
                        </a:solidFill>
                        <a:latin typeface="Arial" pitchFamily="34" charset="0"/>
                        <a:cs typeface="Arial" pitchFamily="34" charset="0"/>
                      </a:endParaRPr>
                    </a:p>
                  </a:txBody>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400" b="1" dirty="0">
                          <a:latin typeface="Arial" pitchFamily="34" charset="0"/>
                          <a:cs typeface="Arial" pitchFamily="34" charset="0"/>
                        </a:rPr>
                        <a:t>Minh </a:t>
                      </a:r>
                      <a:r>
                        <a:rPr lang="en-US" sz="2400" b="1" dirty="0" err="1">
                          <a:latin typeface="Arial" pitchFamily="34" charset="0"/>
                          <a:cs typeface="Arial" pitchFamily="34" charset="0"/>
                        </a:rPr>
                        <a:t>chứng</a:t>
                      </a:r>
                      <a:endParaRPr lang="en-US" sz="2400" b="1" dirty="0">
                        <a:solidFill>
                          <a:schemeClr val="tx1"/>
                        </a:solidFill>
                        <a:latin typeface="Arial" pitchFamily="34" charset="0"/>
                        <a:cs typeface="Arial" pitchFamily="34" charset="0"/>
                      </a:endParaRPr>
                    </a:p>
                  </a:txBody>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400" b="1" dirty="0" err="1">
                          <a:latin typeface="Arial" pitchFamily="34" charset="0"/>
                          <a:cs typeface="Arial" pitchFamily="34" charset="0"/>
                        </a:rPr>
                        <a:t>Mức</a:t>
                      </a:r>
                      <a:r>
                        <a:rPr lang="en-US" sz="2400" b="1" baseline="0" dirty="0">
                          <a:latin typeface="Arial" pitchFamily="34" charset="0"/>
                          <a:cs typeface="Arial" pitchFamily="34" charset="0"/>
                        </a:rPr>
                        <a:t> </a:t>
                      </a:r>
                      <a:r>
                        <a:rPr lang="en-US" sz="2400" b="1" baseline="0" dirty="0" err="1">
                          <a:latin typeface="Arial" pitchFamily="34" charset="0"/>
                          <a:cs typeface="Arial" pitchFamily="34" charset="0"/>
                        </a:rPr>
                        <a:t>độ</a:t>
                      </a:r>
                      <a:endParaRPr lang="en-US" sz="2400" b="1" dirty="0">
                        <a:solidFill>
                          <a:schemeClr val="tx1"/>
                        </a:solidFill>
                        <a:latin typeface="Arial" pitchFamily="34" charset="0"/>
                        <a:cs typeface="Arial" pitchFamily="34" charset="0"/>
                      </a:endParaRPr>
                    </a:p>
                    <a:p>
                      <a:pPr algn="ctr"/>
                      <a:endParaRPr lang="en-US" sz="2400" b="1" dirty="0">
                        <a:solidFill>
                          <a:schemeClr val="tx1"/>
                        </a:solidFill>
                        <a:latin typeface="Arial" pitchFamily="34" charset="0"/>
                        <a:cs typeface="Arial" pitchFamily="34" charset="0"/>
                      </a:endParaRPr>
                    </a:p>
                  </a:txBody>
                  <a:tcPr/>
                </a:tc>
                <a:tc>
                  <a:txBody>
                    <a:bodyPr/>
                    <a:lstStyle/>
                    <a:p>
                      <a:pPr algn="ctr"/>
                      <a:r>
                        <a:rPr lang="en-US" sz="2400" b="1" dirty="0" err="1">
                          <a:solidFill>
                            <a:schemeClr val="tx1"/>
                          </a:solidFill>
                          <a:latin typeface="Arial" pitchFamily="34" charset="0"/>
                          <a:cs typeface="Arial" pitchFamily="34" charset="0"/>
                        </a:rPr>
                        <a:t>Giải</a:t>
                      </a:r>
                      <a:r>
                        <a:rPr lang="en-US" sz="2400" b="1" dirty="0">
                          <a:solidFill>
                            <a:schemeClr val="tx1"/>
                          </a:solidFill>
                          <a:latin typeface="Arial" pitchFamily="34" charset="0"/>
                          <a:cs typeface="Arial" pitchFamily="34" charset="0"/>
                        </a:rPr>
                        <a:t> </a:t>
                      </a:r>
                      <a:r>
                        <a:rPr lang="en-US" sz="2400" b="1" dirty="0" err="1">
                          <a:solidFill>
                            <a:schemeClr val="tx1"/>
                          </a:solidFill>
                          <a:latin typeface="Arial" pitchFamily="34" charset="0"/>
                          <a:cs typeface="Arial" pitchFamily="34" charset="0"/>
                        </a:rPr>
                        <a:t>pháp</a:t>
                      </a:r>
                      <a:r>
                        <a:rPr lang="en-US" sz="2400" b="1" dirty="0">
                          <a:solidFill>
                            <a:schemeClr val="tx1"/>
                          </a:solidFill>
                          <a:latin typeface="Arial" pitchFamily="34" charset="0"/>
                          <a:cs typeface="Arial" pitchFamily="34" charset="0"/>
                        </a:rPr>
                        <a:t> </a:t>
                      </a:r>
                      <a:r>
                        <a:rPr lang="en-US" sz="2400" b="1" dirty="0" err="1">
                          <a:solidFill>
                            <a:schemeClr val="tx1"/>
                          </a:solidFill>
                          <a:latin typeface="Arial" pitchFamily="34" charset="0"/>
                          <a:cs typeface="Arial" pitchFamily="34" charset="0"/>
                        </a:rPr>
                        <a:t>thực</a:t>
                      </a:r>
                      <a:r>
                        <a:rPr lang="en-US" sz="2400" b="1" dirty="0">
                          <a:solidFill>
                            <a:schemeClr val="tx1"/>
                          </a:solidFill>
                          <a:latin typeface="Arial" pitchFamily="34" charset="0"/>
                          <a:cs typeface="Arial" pitchFamily="34" charset="0"/>
                        </a:rPr>
                        <a:t> </a:t>
                      </a:r>
                      <a:r>
                        <a:rPr lang="en-US" sz="2400" b="1" dirty="0" err="1">
                          <a:solidFill>
                            <a:schemeClr val="tx1"/>
                          </a:solidFill>
                          <a:latin typeface="Arial" pitchFamily="34" charset="0"/>
                          <a:cs typeface="Arial" pitchFamily="34" charset="0"/>
                        </a:rPr>
                        <a:t>hiện</a:t>
                      </a:r>
                      <a:r>
                        <a:rPr lang="en-US" sz="2400" b="1" dirty="0">
                          <a:solidFill>
                            <a:schemeClr val="tx1"/>
                          </a:solidFill>
                          <a:latin typeface="Arial" pitchFamily="34" charset="0"/>
                          <a:cs typeface="Arial" pitchFamily="34" charset="0"/>
                        </a:rPr>
                        <a:t> </a:t>
                      </a:r>
                      <a:r>
                        <a:rPr lang="en-US" sz="2400" b="1" dirty="0" err="1">
                          <a:solidFill>
                            <a:schemeClr val="tx1"/>
                          </a:solidFill>
                          <a:latin typeface="Arial" pitchFamily="34" charset="0"/>
                          <a:cs typeface="Arial" pitchFamily="34" charset="0"/>
                        </a:rPr>
                        <a:t>điều</a:t>
                      </a:r>
                      <a:r>
                        <a:rPr lang="en-US" sz="2400" b="1" dirty="0">
                          <a:solidFill>
                            <a:schemeClr val="tx1"/>
                          </a:solidFill>
                          <a:latin typeface="Arial" pitchFamily="34" charset="0"/>
                          <a:cs typeface="Arial" pitchFamily="34" charset="0"/>
                        </a:rPr>
                        <a:t> </a:t>
                      </a:r>
                      <a:r>
                        <a:rPr lang="en-US" sz="2400" b="1" dirty="0" err="1">
                          <a:solidFill>
                            <a:schemeClr val="tx1"/>
                          </a:solidFill>
                          <a:latin typeface="Arial" pitchFamily="34" charset="0"/>
                          <a:cs typeface="Arial" pitchFamily="34" charset="0"/>
                        </a:rPr>
                        <a:t>chỉnh</a:t>
                      </a:r>
                      <a:endParaRPr lang="en-US" sz="2400" b="1" dirty="0">
                        <a:solidFill>
                          <a:schemeClr val="tx1"/>
                        </a:solidFill>
                        <a:latin typeface="Arial" pitchFamily="34" charset="0"/>
                        <a:cs typeface="Arial" pitchFamily="34" charset="0"/>
                      </a:endParaRPr>
                    </a:p>
                  </a:txBody>
                  <a:tcPr/>
                </a:tc>
                <a:extLst>
                  <a:ext uri="{0D108BD9-81ED-4DB2-BD59-A6C34878D82A}">
                    <a16:rowId xmlns="" xmlns:a16="http://schemas.microsoft.com/office/drawing/2014/main" val="10001"/>
                  </a:ext>
                </a:extLst>
              </a:tr>
              <a:tr h="2018864">
                <a:tc row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a:solidFill>
                            <a:schemeClr val="tx1"/>
                          </a:solidFill>
                          <a:latin typeface="Arial" pitchFamily="34" charset="0"/>
                          <a:cs typeface="Arial" pitchFamily="34" charset="0"/>
                        </a:rPr>
                        <a:t>1. </a:t>
                      </a:r>
                      <a:r>
                        <a:rPr lang="en-US" sz="2400" dirty="0" err="1">
                          <a:solidFill>
                            <a:schemeClr val="tx1"/>
                          </a:solidFill>
                          <a:latin typeface="Arial" pitchFamily="34" charset="0"/>
                          <a:cs typeface="Arial" pitchFamily="34" charset="0"/>
                        </a:rPr>
                        <a:t>Môi</a:t>
                      </a:r>
                      <a:r>
                        <a:rPr lang="en-US" sz="2400" baseline="0" dirty="0">
                          <a:solidFill>
                            <a:schemeClr val="tx1"/>
                          </a:solidFill>
                          <a:latin typeface="Arial" pitchFamily="34" charset="0"/>
                          <a:cs typeface="Arial" pitchFamily="34" charset="0"/>
                        </a:rPr>
                        <a:t> </a:t>
                      </a:r>
                      <a:r>
                        <a:rPr lang="en-US" sz="2400" baseline="0" dirty="0" err="1">
                          <a:solidFill>
                            <a:schemeClr val="tx1"/>
                          </a:solidFill>
                          <a:latin typeface="Arial" pitchFamily="34" charset="0"/>
                          <a:cs typeface="Arial" pitchFamily="34" charset="0"/>
                        </a:rPr>
                        <a:t>trường</a:t>
                      </a:r>
                      <a:r>
                        <a:rPr lang="en-US" sz="2400" baseline="0" dirty="0">
                          <a:solidFill>
                            <a:schemeClr val="tx1"/>
                          </a:solidFill>
                          <a:latin typeface="Arial" pitchFamily="34" charset="0"/>
                          <a:cs typeface="Arial" pitchFamily="34" charset="0"/>
                        </a:rPr>
                        <a:t> GD </a:t>
                      </a:r>
                      <a:r>
                        <a:rPr lang="en-US" sz="2400" baseline="0" dirty="0" err="1">
                          <a:solidFill>
                            <a:schemeClr val="tx1"/>
                          </a:solidFill>
                          <a:latin typeface="Arial" pitchFamily="34" charset="0"/>
                          <a:cs typeface="Arial" pitchFamily="34" charset="0"/>
                        </a:rPr>
                        <a:t>đảm</a:t>
                      </a:r>
                      <a:r>
                        <a:rPr lang="en-US" sz="2400" baseline="0" dirty="0">
                          <a:solidFill>
                            <a:schemeClr val="tx1"/>
                          </a:solidFill>
                          <a:latin typeface="Arial" pitchFamily="34" charset="0"/>
                          <a:cs typeface="Arial" pitchFamily="34" charset="0"/>
                        </a:rPr>
                        <a:t> </a:t>
                      </a:r>
                      <a:r>
                        <a:rPr lang="en-US" sz="2400" baseline="0" dirty="0" err="1">
                          <a:solidFill>
                            <a:schemeClr val="tx1"/>
                          </a:solidFill>
                          <a:latin typeface="Arial" pitchFamily="34" charset="0"/>
                          <a:cs typeface="Arial" pitchFamily="34" charset="0"/>
                        </a:rPr>
                        <a:t>bảo</a:t>
                      </a:r>
                      <a:r>
                        <a:rPr lang="en-US" sz="2400" baseline="0" dirty="0">
                          <a:solidFill>
                            <a:schemeClr val="tx1"/>
                          </a:solidFill>
                          <a:latin typeface="Arial" pitchFamily="34" charset="0"/>
                          <a:cs typeface="Arial" pitchFamily="34" charset="0"/>
                        </a:rPr>
                        <a:t> </a:t>
                      </a:r>
                      <a:r>
                        <a:rPr lang="en-US" sz="2400" baseline="0" dirty="0" err="1">
                          <a:solidFill>
                            <a:schemeClr val="tx1"/>
                          </a:solidFill>
                          <a:latin typeface="Arial" pitchFamily="34" charset="0"/>
                          <a:cs typeface="Arial" pitchFamily="34" charset="0"/>
                        </a:rPr>
                        <a:t>các</a:t>
                      </a:r>
                      <a:r>
                        <a:rPr lang="en-US" sz="2400" baseline="0" dirty="0">
                          <a:solidFill>
                            <a:schemeClr val="tx1"/>
                          </a:solidFill>
                          <a:latin typeface="Arial" pitchFamily="34" charset="0"/>
                          <a:cs typeface="Arial" pitchFamily="34" charset="0"/>
                        </a:rPr>
                        <a:t> </a:t>
                      </a:r>
                      <a:r>
                        <a:rPr lang="en-US" sz="2400" baseline="0" dirty="0" err="1">
                          <a:solidFill>
                            <a:schemeClr val="tx1"/>
                          </a:solidFill>
                          <a:latin typeface="Arial" pitchFamily="34" charset="0"/>
                          <a:cs typeface="Arial" pitchFamily="34" charset="0"/>
                        </a:rPr>
                        <a:t>điều</a:t>
                      </a:r>
                      <a:r>
                        <a:rPr lang="en-US" sz="2400" baseline="0" dirty="0">
                          <a:solidFill>
                            <a:schemeClr val="tx1"/>
                          </a:solidFill>
                          <a:latin typeface="Arial" pitchFamily="34" charset="0"/>
                          <a:cs typeface="Arial" pitchFamily="34" charset="0"/>
                        </a:rPr>
                        <a:t> </a:t>
                      </a:r>
                      <a:r>
                        <a:rPr lang="en-US" sz="2400" baseline="0" dirty="0" err="1">
                          <a:solidFill>
                            <a:schemeClr val="tx1"/>
                          </a:solidFill>
                          <a:latin typeface="Arial" pitchFamily="34" charset="0"/>
                          <a:cs typeface="Arial" pitchFamily="34" charset="0"/>
                        </a:rPr>
                        <a:t>kiện</a:t>
                      </a:r>
                      <a:r>
                        <a:rPr lang="en-US" sz="2400" baseline="0" dirty="0">
                          <a:solidFill>
                            <a:schemeClr val="tx1"/>
                          </a:solidFill>
                          <a:latin typeface="Arial" pitchFamily="34" charset="0"/>
                          <a:cs typeface="Arial" pitchFamily="34" charset="0"/>
                        </a:rPr>
                        <a:t> </a:t>
                      </a:r>
                      <a:r>
                        <a:rPr lang="en-US" sz="2400" baseline="0" dirty="0" err="1">
                          <a:solidFill>
                            <a:schemeClr val="tx1"/>
                          </a:solidFill>
                          <a:latin typeface="Arial" pitchFamily="34" charset="0"/>
                          <a:cs typeface="Arial" pitchFamily="34" charset="0"/>
                        </a:rPr>
                        <a:t>về</a:t>
                      </a:r>
                      <a:r>
                        <a:rPr lang="en-US" sz="2400" baseline="0" dirty="0">
                          <a:solidFill>
                            <a:schemeClr val="tx1"/>
                          </a:solidFill>
                          <a:latin typeface="Arial" pitchFamily="34" charset="0"/>
                          <a:cs typeface="Arial" pitchFamily="34" charset="0"/>
                        </a:rPr>
                        <a:t> y </a:t>
                      </a:r>
                      <a:r>
                        <a:rPr lang="en-US" sz="2400" baseline="0" dirty="0" err="1">
                          <a:solidFill>
                            <a:schemeClr val="tx1"/>
                          </a:solidFill>
                          <a:latin typeface="Arial" pitchFamily="34" charset="0"/>
                          <a:cs typeface="Arial" pitchFamily="34" charset="0"/>
                        </a:rPr>
                        <a:t>tế</a:t>
                      </a:r>
                      <a:r>
                        <a:rPr lang="en-US" sz="2400" baseline="0" dirty="0">
                          <a:solidFill>
                            <a:schemeClr val="tx1"/>
                          </a:solidFill>
                          <a:latin typeface="Arial" pitchFamily="34" charset="0"/>
                          <a:cs typeface="Arial" pitchFamily="34" charset="0"/>
                        </a:rPr>
                        <a:t> </a:t>
                      </a:r>
                      <a:r>
                        <a:rPr lang="en-US" sz="2400" baseline="0" dirty="0" err="1">
                          <a:solidFill>
                            <a:schemeClr val="tx1"/>
                          </a:solidFill>
                          <a:latin typeface="Arial" pitchFamily="34" charset="0"/>
                          <a:cs typeface="Arial" pitchFamily="34" charset="0"/>
                        </a:rPr>
                        <a:t>học</a:t>
                      </a:r>
                      <a:r>
                        <a:rPr lang="en-US" sz="2400" baseline="0" dirty="0">
                          <a:solidFill>
                            <a:schemeClr val="tx1"/>
                          </a:solidFill>
                          <a:latin typeface="Arial" pitchFamily="34" charset="0"/>
                          <a:cs typeface="Arial" pitchFamily="34" charset="0"/>
                        </a:rPr>
                        <a:t> </a:t>
                      </a:r>
                      <a:r>
                        <a:rPr lang="en-US" sz="2400" baseline="0" dirty="0" err="1">
                          <a:solidFill>
                            <a:schemeClr val="tx1"/>
                          </a:solidFill>
                          <a:latin typeface="Arial" pitchFamily="34" charset="0"/>
                          <a:cs typeface="Arial" pitchFamily="34" charset="0"/>
                        </a:rPr>
                        <a:t>đường</a:t>
                      </a:r>
                      <a:r>
                        <a:rPr lang="en-US" sz="2400" baseline="0" dirty="0">
                          <a:solidFill>
                            <a:schemeClr val="tx1"/>
                          </a:solidFill>
                          <a:latin typeface="Arial" pitchFamily="34" charset="0"/>
                          <a:cs typeface="Arial" pitchFamily="34" charset="0"/>
                        </a:rPr>
                        <a:t> </a:t>
                      </a:r>
                      <a:r>
                        <a:rPr lang="en-US" sz="2400" baseline="0" dirty="0" err="1">
                          <a:solidFill>
                            <a:schemeClr val="tx1"/>
                          </a:solidFill>
                          <a:latin typeface="Arial" pitchFamily="34" charset="0"/>
                          <a:cs typeface="Arial" pitchFamily="34" charset="0"/>
                        </a:rPr>
                        <a:t>và</a:t>
                      </a:r>
                      <a:r>
                        <a:rPr lang="en-US" sz="2400" baseline="0" dirty="0">
                          <a:solidFill>
                            <a:schemeClr val="tx1"/>
                          </a:solidFill>
                          <a:latin typeface="Arial" pitchFamily="34" charset="0"/>
                          <a:cs typeface="Arial" pitchFamily="34" charset="0"/>
                        </a:rPr>
                        <a:t> an </a:t>
                      </a:r>
                      <a:r>
                        <a:rPr lang="en-US" sz="2400" baseline="0" dirty="0" err="1">
                          <a:solidFill>
                            <a:schemeClr val="tx1"/>
                          </a:solidFill>
                          <a:latin typeface="Arial" pitchFamily="34" charset="0"/>
                          <a:cs typeface="Arial" pitchFamily="34" charset="0"/>
                        </a:rPr>
                        <a:t>toàn</a:t>
                      </a:r>
                      <a:r>
                        <a:rPr lang="en-US" sz="2400" baseline="0" dirty="0">
                          <a:solidFill>
                            <a:schemeClr val="tx1"/>
                          </a:solidFill>
                          <a:latin typeface="Arial" pitchFamily="34" charset="0"/>
                          <a:cs typeface="Arial" pitchFamily="34" charset="0"/>
                        </a:rPr>
                        <a:t> </a:t>
                      </a:r>
                      <a:r>
                        <a:rPr lang="en-US" sz="2400" baseline="0" dirty="0" err="1">
                          <a:solidFill>
                            <a:schemeClr val="tx1"/>
                          </a:solidFill>
                          <a:latin typeface="Arial" pitchFamily="34" charset="0"/>
                          <a:cs typeface="Arial" pitchFamily="34" charset="0"/>
                        </a:rPr>
                        <a:t>trường</a:t>
                      </a:r>
                      <a:r>
                        <a:rPr lang="en-US" sz="2400" baseline="0" dirty="0">
                          <a:solidFill>
                            <a:schemeClr val="tx1"/>
                          </a:solidFill>
                          <a:latin typeface="Arial" pitchFamily="34" charset="0"/>
                          <a:cs typeface="Arial" pitchFamily="34" charset="0"/>
                        </a:rPr>
                        <a:t> </a:t>
                      </a:r>
                      <a:r>
                        <a:rPr lang="en-US" sz="2400" baseline="0" dirty="0" err="1">
                          <a:solidFill>
                            <a:schemeClr val="tx1"/>
                          </a:solidFill>
                          <a:latin typeface="Arial" pitchFamily="34" charset="0"/>
                          <a:cs typeface="Arial" pitchFamily="34" charset="0"/>
                        </a:rPr>
                        <a:t>học</a:t>
                      </a:r>
                      <a:r>
                        <a:rPr lang="en-US" sz="2400" baseline="0" dirty="0">
                          <a:solidFill>
                            <a:schemeClr val="tx1"/>
                          </a:solidFill>
                          <a:latin typeface="Arial" pitchFamily="34" charset="0"/>
                          <a:cs typeface="Arial" pitchFamily="34" charset="0"/>
                        </a:rPr>
                        <a:t>.</a:t>
                      </a:r>
                    </a:p>
                  </a:txBody>
                  <a:tcPr anchor="ctr"/>
                </a:tc>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en-US" sz="2400" dirty="0">
                          <a:latin typeface="Arial" pitchFamily="34" charset="0"/>
                          <a:cs typeface="Arial" pitchFamily="34" charset="0"/>
                        </a:rPr>
                        <a:t>- </a:t>
                      </a:r>
                      <a:r>
                        <a:rPr lang="en-US" sz="2400" dirty="0" err="1">
                          <a:latin typeface="Arial" pitchFamily="34" charset="0"/>
                          <a:cs typeface="Arial" pitchFamily="34" charset="0"/>
                        </a:rPr>
                        <a:t>Hồ</a:t>
                      </a:r>
                      <a:r>
                        <a:rPr lang="en-US" sz="2400" dirty="0">
                          <a:latin typeface="Arial" pitchFamily="34" charset="0"/>
                          <a:cs typeface="Arial" pitchFamily="34" charset="0"/>
                        </a:rPr>
                        <a:t> </a:t>
                      </a:r>
                      <a:r>
                        <a:rPr lang="en-US" sz="2400" dirty="0" err="1">
                          <a:latin typeface="Arial" pitchFamily="34" charset="0"/>
                          <a:cs typeface="Arial" pitchFamily="34" charset="0"/>
                        </a:rPr>
                        <a:t>sơ</a:t>
                      </a:r>
                      <a:r>
                        <a:rPr lang="en-US" sz="2400" dirty="0">
                          <a:latin typeface="Arial" pitchFamily="34" charset="0"/>
                          <a:cs typeface="Arial" pitchFamily="34" charset="0"/>
                        </a:rPr>
                        <a:t> y </a:t>
                      </a:r>
                      <a:r>
                        <a:rPr lang="en-US" sz="2400" dirty="0" err="1">
                          <a:latin typeface="Arial" pitchFamily="34" charset="0"/>
                          <a:cs typeface="Arial" pitchFamily="34" charset="0"/>
                        </a:rPr>
                        <a:t>tế</a:t>
                      </a:r>
                      <a:r>
                        <a:rPr lang="en-US" sz="2400" dirty="0">
                          <a:latin typeface="Arial" pitchFamily="34" charset="0"/>
                          <a:cs typeface="Arial" pitchFamily="34" charset="0"/>
                        </a:rPr>
                        <a:t> </a:t>
                      </a:r>
                      <a:r>
                        <a:rPr lang="en-US" sz="2400" dirty="0" err="1">
                          <a:latin typeface="Arial" pitchFamily="34" charset="0"/>
                          <a:cs typeface="Arial" pitchFamily="34" charset="0"/>
                        </a:rPr>
                        <a:t>học</a:t>
                      </a:r>
                      <a:r>
                        <a:rPr lang="en-US" sz="2400" dirty="0">
                          <a:latin typeface="Arial" pitchFamily="34" charset="0"/>
                          <a:cs typeface="Arial" pitchFamily="34" charset="0"/>
                        </a:rPr>
                        <a:t> </a:t>
                      </a:r>
                      <a:r>
                        <a:rPr lang="en-US" sz="2400" dirty="0" err="1">
                          <a:latin typeface="Arial" pitchFamily="34" charset="0"/>
                          <a:cs typeface="Arial" pitchFamily="34" charset="0"/>
                        </a:rPr>
                        <a:t>đường</a:t>
                      </a:r>
                      <a:r>
                        <a:rPr lang="en-US" sz="2400" dirty="0">
                          <a:latin typeface="Arial" pitchFamily="34" charset="0"/>
                          <a:cs typeface="Arial" pitchFamily="34" charset="0"/>
                        </a:rPr>
                        <a:t> (</a:t>
                      </a:r>
                      <a:r>
                        <a:rPr lang="en-US" sz="2400" dirty="0" err="1">
                          <a:latin typeface="Arial" pitchFamily="34" charset="0"/>
                          <a:cs typeface="Arial" pitchFamily="34" charset="0"/>
                        </a:rPr>
                        <a:t>Chọn</a:t>
                      </a:r>
                      <a:r>
                        <a:rPr lang="en-US" sz="2400" dirty="0">
                          <a:latin typeface="Arial" pitchFamily="34" charset="0"/>
                          <a:cs typeface="Arial" pitchFamily="34" charset="0"/>
                        </a:rPr>
                        <a:t> </a:t>
                      </a:r>
                      <a:r>
                        <a:rPr lang="en-US" sz="2400" dirty="0" err="1">
                          <a:latin typeface="Arial" pitchFamily="34" charset="0"/>
                          <a:cs typeface="Arial" pitchFamily="34" charset="0"/>
                        </a:rPr>
                        <a:t>một</a:t>
                      </a:r>
                      <a:r>
                        <a:rPr lang="en-US" sz="2400" dirty="0">
                          <a:latin typeface="Arial" pitchFamily="34" charset="0"/>
                          <a:cs typeface="Arial" pitchFamily="34" charset="0"/>
                        </a:rPr>
                        <a:t> </a:t>
                      </a:r>
                      <a:r>
                        <a:rPr lang="en-US" sz="2400" dirty="0" err="1">
                          <a:latin typeface="Arial" pitchFamily="34" charset="0"/>
                          <a:cs typeface="Arial" pitchFamily="34" charset="0"/>
                        </a:rPr>
                        <a:t>số</a:t>
                      </a:r>
                      <a:r>
                        <a:rPr lang="en-US" sz="2400" dirty="0">
                          <a:latin typeface="Arial" pitchFamily="34" charset="0"/>
                          <a:cs typeface="Arial" pitchFamily="34" charset="0"/>
                        </a:rPr>
                        <a:t> </a:t>
                      </a:r>
                      <a:r>
                        <a:rPr lang="en-US" sz="2400" dirty="0" err="1">
                          <a:latin typeface="Arial" pitchFamily="34" charset="0"/>
                          <a:cs typeface="Arial" pitchFamily="34" charset="0"/>
                        </a:rPr>
                        <a:t>tiêu</a:t>
                      </a:r>
                      <a:r>
                        <a:rPr lang="en-US" sz="2400" dirty="0">
                          <a:latin typeface="Arial" pitchFamily="34" charset="0"/>
                          <a:cs typeface="Arial" pitchFamily="34" charset="0"/>
                        </a:rPr>
                        <a:t> </a:t>
                      </a:r>
                      <a:r>
                        <a:rPr lang="en-US" sz="2400" dirty="0" err="1">
                          <a:latin typeface="Arial" pitchFamily="34" charset="0"/>
                          <a:cs typeface="Arial" pitchFamily="34" charset="0"/>
                        </a:rPr>
                        <a:t>chí</a:t>
                      </a:r>
                      <a:r>
                        <a:rPr lang="en-US" sz="2400" dirty="0">
                          <a:latin typeface="Arial" pitchFamily="34" charset="0"/>
                          <a:cs typeface="Arial" pitchFamily="34" charset="0"/>
                        </a:rPr>
                        <a:t> </a:t>
                      </a:r>
                      <a:r>
                        <a:rPr lang="en-US" sz="2400" dirty="0" err="1">
                          <a:latin typeface="Arial" pitchFamily="34" charset="0"/>
                          <a:cs typeface="Arial" pitchFamily="34" charset="0"/>
                        </a:rPr>
                        <a:t>phù</a:t>
                      </a:r>
                      <a:r>
                        <a:rPr lang="en-US" sz="2400" dirty="0">
                          <a:latin typeface="Arial" pitchFamily="34" charset="0"/>
                          <a:cs typeface="Arial" pitchFamily="34" charset="0"/>
                        </a:rPr>
                        <a:t> </a:t>
                      </a:r>
                      <a:r>
                        <a:rPr lang="en-US" sz="2400" dirty="0" err="1">
                          <a:latin typeface="Arial" pitchFamily="34" charset="0"/>
                          <a:cs typeface="Arial" pitchFamily="34" charset="0"/>
                        </a:rPr>
                        <a:t>hợp</a:t>
                      </a:r>
                      <a:r>
                        <a:rPr lang="en-US" sz="2400" dirty="0">
                          <a:latin typeface="Arial" pitchFamily="34" charset="0"/>
                          <a:cs typeface="Arial" pitchFamily="34" charset="0"/>
                        </a:rPr>
                        <a:t> </a:t>
                      </a:r>
                      <a:r>
                        <a:rPr lang="en-US" sz="2400" dirty="0" err="1">
                          <a:latin typeface="Arial" pitchFamily="34" charset="0"/>
                          <a:cs typeface="Arial" pitchFamily="34" charset="0"/>
                        </a:rPr>
                        <a:t>theo</a:t>
                      </a:r>
                      <a:r>
                        <a:rPr lang="en-US" sz="2400" dirty="0">
                          <a:latin typeface="Arial" pitchFamily="34" charset="0"/>
                          <a:cs typeface="Arial" pitchFamily="34" charset="0"/>
                        </a:rPr>
                        <a:t> </a:t>
                      </a:r>
                      <a:r>
                        <a:rPr lang="en-US" sz="2400" dirty="0" err="1">
                          <a:latin typeface="Arial" pitchFamily="34" charset="0"/>
                          <a:cs typeface="Arial" pitchFamily="34" charset="0"/>
                        </a:rPr>
                        <a:t>Thông</a:t>
                      </a:r>
                      <a:r>
                        <a:rPr lang="en-US" sz="2400" dirty="0">
                          <a:latin typeface="Arial" pitchFamily="34" charset="0"/>
                          <a:cs typeface="Arial" pitchFamily="34" charset="0"/>
                        </a:rPr>
                        <a:t> </a:t>
                      </a:r>
                      <a:r>
                        <a:rPr lang="en-US" sz="2400" dirty="0" err="1">
                          <a:latin typeface="Arial" pitchFamily="34" charset="0"/>
                          <a:cs typeface="Arial" pitchFamily="34" charset="0"/>
                        </a:rPr>
                        <a:t>tư</a:t>
                      </a:r>
                      <a:r>
                        <a:rPr lang="en-US" sz="2400" dirty="0">
                          <a:latin typeface="Arial" pitchFamily="34" charset="0"/>
                          <a:cs typeface="Arial" pitchFamily="34" charset="0"/>
                        </a:rPr>
                        <a:t> 45 </a:t>
                      </a:r>
                      <a:r>
                        <a:rPr lang="en-US" sz="2400" dirty="0" err="1">
                          <a:latin typeface="Arial" pitchFamily="34" charset="0"/>
                          <a:cs typeface="Arial" pitchFamily="34" charset="0"/>
                        </a:rPr>
                        <a:t>năm</a:t>
                      </a:r>
                      <a:r>
                        <a:rPr lang="en-US" sz="2400" dirty="0">
                          <a:latin typeface="Arial" pitchFamily="34" charset="0"/>
                          <a:cs typeface="Arial" pitchFamily="34" charset="0"/>
                        </a:rPr>
                        <a:t> 2021), </a:t>
                      </a:r>
                      <a:r>
                        <a:rPr lang="en-US" sz="2400" dirty="0" err="1">
                          <a:latin typeface="Arial" pitchFamily="34" charset="0"/>
                          <a:cs typeface="Arial" pitchFamily="34" charset="0"/>
                        </a:rPr>
                        <a:t>giấy</a:t>
                      </a:r>
                      <a:r>
                        <a:rPr lang="en-US" sz="2400" dirty="0">
                          <a:latin typeface="Arial" pitchFamily="34" charset="0"/>
                          <a:cs typeface="Arial" pitchFamily="34" charset="0"/>
                        </a:rPr>
                        <a:t> </a:t>
                      </a:r>
                      <a:r>
                        <a:rPr lang="en-US" sz="2400" dirty="0" err="1">
                          <a:latin typeface="Arial" pitchFamily="34" charset="0"/>
                          <a:cs typeface="Arial" pitchFamily="34" charset="0"/>
                        </a:rPr>
                        <a:t>chứng</a:t>
                      </a:r>
                      <a:r>
                        <a:rPr lang="en-US" sz="2400" dirty="0">
                          <a:latin typeface="Arial" pitchFamily="34" charset="0"/>
                          <a:cs typeface="Arial" pitchFamily="34" charset="0"/>
                        </a:rPr>
                        <a:t> </a:t>
                      </a:r>
                      <a:r>
                        <a:rPr lang="en-US" sz="2400" dirty="0" err="1">
                          <a:latin typeface="Arial" pitchFamily="34" charset="0"/>
                          <a:cs typeface="Arial" pitchFamily="34" charset="0"/>
                        </a:rPr>
                        <a:t>nhận</a:t>
                      </a:r>
                      <a:r>
                        <a:rPr lang="en-US" sz="2400" dirty="0">
                          <a:latin typeface="Arial" pitchFamily="34" charset="0"/>
                          <a:cs typeface="Arial" pitchFamily="34" charset="0"/>
                        </a:rPr>
                        <a:t>/ </a:t>
                      </a:r>
                      <a:r>
                        <a:rPr lang="en-US" sz="2400" dirty="0" err="1">
                          <a:latin typeface="Arial" pitchFamily="34" charset="0"/>
                          <a:cs typeface="Arial" pitchFamily="34" charset="0"/>
                        </a:rPr>
                        <a:t>hồ</a:t>
                      </a:r>
                      <a:r>
                        <a:rPr lang="en-US" sz="2400" dirty="0">
                          <a:latin typeface="Arial" pitchFamily="34" charset="0"/>
                          <a:cs typeface="Arial" pitchFamily="34" charset="0"/>
                        </a:rPr>
                        <a:t> </a:t>
                      </a:r>
                      <a:r>
                        <a:rPr lang="en-US" sz="2400" dirty="0" err="1">
                          <a:latin typeface="Arial" pitchFamily="34" charset="0"/>
                          <a:cs typeface="Arial" pitchFamily="34" charset="0"/>
                        </a:rPr>
                        <a:t>sơ</a:t>
                      </a:r>
                      <a:r>
                        <a:rPr lang="en-US" sz="2400" dirty="0">
                          <a:latin typeface="Arial" pitchFamily="34" charset="0"/>
                          <a:cs typeface="Arial" pitchFamily="34" charset="0"/>
                        </a:rPr>
                        <a:t> an </a:t>
                      </a:r>
                      <a:r>
                        <a:rPr lang="en-US" sz="2400" dirty="0" err="1">
                          <a:latin typeface="Arial" pitchFamily="34" charset="0"/>
                          <a:cs typeface="Arial" pitchFamily="34" charset="0"/>
                        </a:rPr>
                        <a:t>toàn</a:t>
                      </a:r>
                      <a:r>
                        <a:rPr lang="en-US" sz="2400" dirty="0">
                          <a:latin typeface="Arial" pitchFamily="34" charset="0"/>
                          <a:cs typeface="Arial" pitchFamily="34" charset="0"/>
                        </a:rPr>
                        <a:t> </a:t>
                      </a:r>
                      <a:r>
                        <a:rPr lang="en-US" sz="2400" dirty="0" err="1">
                          <a:latin typeface="Arial" pitchFamily="34" charset="0"/>
                          <a:cs typeface="Arial" pitchFamily="34" charset="0"/>
                        </a:rPr>
                        <a:t>trường</a:t>
                      </a:r>
                      <a:r>
                        <a:rPr lang="en-US" sz="2400" dirty="0">
                          <a:latin typeface="Arial" pitchFamily="34" charset="0"/>
                          <a:cs typeface="Arial" pitchFamily="34" charset="0"/>
                        </a:rPr>
                        <a:t>.</a:t>
                      </a:r>
                      <a:endParaRPr lang="en-US" sz="2400" dirty="0">
                        <a:solidFill>
                          <a:schemeClr val="tx1"/>
                        </a:solidFill>
                        <a:latin typeface="Arial" pitchFamily="34" charset="0"/>
                        <a:cs typeface="Arial" pitchFamily="34" charset="0"/>
                      </a:endParaRPr>
                    </a:p>
                  </a:txBody>
                  <a:tcPr/>
                </a:tc>
                <a:tc>
                  <a:txBody>
                    <a:bodyPr/>
                    <a:lstStyle/>
                    <a:p>
                      <a:pPr algn="l"/>
                      <a:r>
                        <a:rPr lang="en-US" sz="2400" dirty="0">
                          <a:solidFill>
                            <a:schemeClr val="tx1"/>
                          </a:solidFill>
                          <a:latin typeface="Arial" pitchFamily="34" charset="0"/>
                          <a:cs typeface="Arial" pitchFamily="34" charset="0"/>
                        </a:rPr>
                        <a:t>    </a:t>
                      </a:r>
                      <a:r>
                        <a:rPr lang="en-US" sz="2300" dirty="0" err="1">
                          <a:solidFill>
                            <a:schemeClr val="tx1"/>
                          </a:solidFill>
                          <a:latin typeface="Arial" pitchFamily="34" charset="0"/>
                          <a:cs typeface="Arial" pitchFamily="34" charset="0"/>
                        </a:rPr>
                        <a:t>Rất</a:t>
                      </a:r>
                      <a:r>
                        <a:rPr lang="en-US" sz="2300" dirty="0">
                          <a:solidFill>
                            <a:schemeClr val="tx1"/>
                          </a:solidFill>
                          <a:latin typeface="Arial" pitchFamily="34" charset="0"/>
                          <a:cs typeface="Arial" pitchFamily="34" charset="0"/>
                        </a:rPr>
                        <a:t> </a:t>
                      </a:r>
                      <a:r>
                        <a:rPr lang="en-US" sz="2300" dirty="0" err="1">
                          <a:solidFill>
                            <a:schemeClr val="tx1"/>
                          </a:solidFill>
                          <a:latin typeface="Arial" pitchFamily="34" charset="0"/>
                          <a:cs typeface="Arial" pitchFamily="34" charset="0"/>
                        </a:rPr>
                        <a:t>tốt</a:t>
                      </a:r>
                      <a:endParaRPr lang="en-US" sz="2300" dirty="0">
                        <a:solidFill>
                          <a:schemeClr val="tx1"/>
                        </a:solidFill>
                        <a:latin typeface="Arial" pitchFamily="34" charset="0"/>
                        <a:cs typeface="Arial" pitchFamily="34" charset="0"/>
                      </a:endParaRPr>
                    </a:p>
                    <a:p>
                      <a:pPr algn="l"/>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Tốt</a:t>
                      </a:r>
                      <a:endParaRPr lang="en-US" sz="2400" dirty="0">
                        <a:solidFill>
                          <a:schemeClr val="tx1"/>
                        </a:solidFill>
                        <a:latin typeface="Arial" pitchFamily="34" charset="0"/>
                        <a:cs typeface="Arial" pitchFamily="34" charset="0"/>
                      </a:endParaRPr>
                    </a:p>
                    <a:p>
                      <a:pPr algn="l"/>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Trung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bình</a:t>
                      </a:r>
                      <a:endParaRPr lang="en-US" sz="2400" dirty="0">
                        <a:solidFill>
                          <a:schemeClr val="tx1"/>
                        </a:solidFill>
                        <a:latin typeface="Arial" pitchFamily="34" charset="0"/>
                        <a:cs typeface="Arial" pitchFamily="34" charset="0"/>
                      </a:endParaRPr>
                    </a:p>
                    <a:p>
                      <a:pPr algn="l"/>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Hạn</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chế</a:t>
                      </a:r>
                      <a:endParaRPr lang="en-US" sz="2400" dirty="0">
                        <a:solidFill>
                          <a:schemeClr val="tx1"/>
                        </a:solidFill>
                        <a:latin typeface="Arial" pitchFamily="34" charset="0"/>
                        <a:cs typeface="Arial" pitchFamily="34" charset="0"/>
                      </a:endParaRPr>
                    </a:p>
                    <a:p>
                      <a:pPr algn="l"/>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Không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áp</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dụng</a:t>
                      </a:r>
                      <a:r>
                        <a:rPr lang="en-US" sz="2400" baseline="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được</a:t>
                      </a:r>
                      <a:endParaRPr lang="en-US" sz="2400" dirty="0">
                        <a:solidFill>
                          <a:schemeClr val="tx1"/>
                        </a:solidFill>
                        <a:latin typeface="Arial" pitchFamily="34" charset="0"/>
                        <a:cs typeface="Arial" pitchFamily="34" charset="0"/>
                      </a:endParaRPr>
                    </a:p>
                  </a:txBody>
                  <a:tcPr/>
                </a:tc>
                <a:tc>
                  <a:txBody>
                    <a:bodyPr/>
                    <a:lstStyle/>
                    <a:p>
                      <a:pPr algn="l"/>
                      <a:endParaRPr lang="en-US" sz="2400" dirty="0">
                        <a:solidFill>
                          <a:schemeClr val="tx1"/>
                        </a:solidFill>
                        <a:latin typeface="Arial" pitchFamily="34" charset="0"/>
                        <a:cs typeface="Arial" pitchFamily="34" charset="0"/>
                      </a:endParaRPr>
                    </a:p>
                  </a:txBody>
                  <a:tcPr/>
                </a:tc>
                <a:extLst>
                  <a:ext uri="{0D108BD9-81ED-4DB2-BD59-A6C34878D82A}">
                    <a16:rowId xmlns="" xmlns:a16="http://schemas.microsoft.com/office/drawing/2014/main" val="10002"/>
                  </a:ext>
                </a:extLst>
              </a:tr>
              <a:tr h="2286000">
                <a:tc vMerge="1">
                  <a:txBody>
                    <a:bodyPr/>
                    <a:lstStyle/>
                    <a:p>
                      <a:pPr algn="just"/>
                      <a:endParaRPr lang="en-US" sz="1600" dirty="0">
                        <a:solidFill>
                          <a:schemeClr val="tx1"/>
                        </a:solidFill>
                        <a:latin typeface="Arial" pitchFamily="34" charset="0"/>
                        <a:cs typeface="Arial" pitchFamily="34" charset="0"/>
                      </a:endParaRPr>
                    </a:p>
                  </a:txBody>
                  <a:tcPr marL="45720" marR="45720" marT="30480" marB="30480"/>
                </a:tc>
                <a:tc>
                  <a:txBody>
                    <a:bodyPr/>
                    <a:lstStyle/>
                    <a:p>
                      <a:pPr algn="just"/>
                      <a:r>
                        <a:rPr lang="en-US" sz="2400" dirty="0">
                          <a:latin typeface="Arial" pitchFamily="34" charset="0"/>
                          <a:cs typeface="Arial" pitchFamily="34" charset="0"/>
                        </a:rPr>
                        <a:t>- </a:t>
                      </a:r>
                      <a:r>
                        <a:rPr lang="en-US" sz="2400" dirty="0" err="1">
                          <a:latin typeface="Arial" pitchFamily="34" charset="0"/>
                          <a:cs typeface="Arial" pitchFamily="34" charset="0"/>
                        </a:rPr>
                        <a:t>Hợp</a:t>
                      </a:r>
                      <a:r>
                        <a:rPr lang="en-US" sz="2400" dirty="0">
                          <a:latin typeface="Arial" pitchFamily="34" charset="0"/>
                          <a:cs typeface="Arial" pitchFamily="34" charset="0"/>
                        </a:rPr>
                        <a:t> </a:t>
                      </a:r>
                      <a:r>
                        <a:rPr lang="en-US" sz="2400" dirty="0" err="1">
                          <a:latin typeface="Arial" pitchFamily="34" charset="0"/>
                          <a:cs typeface="Arial" pitchFamily="34" charset="0"/>
                        </a:rPr>
                        <a:t>đồng</a:t>
                      </a:r>
                      <a:r>
                        <a:rPr lang="en-US" sz="2400" dirty="0">
                          <a:latin typeface="Arial" pitchFamily="34" charset="0"/>
                          <a:cs typeface="Arial" pitchFamily="34" charset="0"/>
                        </a:rPr>
                        <a:t> </a:t>
                      </a:r>
                      <a:r>
                        <a:rPr lang="en-US" sz="2400" dirty="0" err="1">
                          <a:latin typeface="Arial" pitchFamily="34" charset="0"/>
                          <a:cs typeface="Arial" pitchFamily="34" charset="0"/>
                        </a:rPr>
                        <a:t>thực</a:t>
                      </a:r>
                      <a:r>
                        <a:rPr lang="en-US" sz="2400" dirty="0">
                          <a:latin typeface="Arial" pitchFamily="34" charset="0"/>
                          <a:cs typeface="Arial" pitchFamily="34" charset="0"/>
                        </a:rPr>
                        <a:t> </a:t>
                      </a:r>
                      <a:r>
                        <a:rPr lang="en-US" sz="2400" dirty="0" err="1">
                          <a:latin typeface="Arial" pitchFamily="34" charset="0"/>
                          <a:cs typeface="Arial" pitchFamily="34" charset="0"/>
                        </a:rPr>
                        <a:t>phẩm</a:t>
                      </a:r>
                      <a:r>
                        <a:rPr lang="en-US" sz="2400" dirty="0">
                          <a:latin typeface="Arial" pitchFamily="34" charset="0"/>
                          <a:cs typeface="Arial" pitchFamily="34" charset="0"/>
                        </a:rPr>
                        <a:t>, </a:t>
                      </a:r>
                      <a:r>
                        <a:rPr lang="en-US" sz="2400" dirty="0" err="1">
                          <a:latin typeface="Arial" pitchFamily="34" charset="0"/>
                          <a:cs typeface="Arial" pitchFamily="34" charset="0"/>
                        </a:rPr>
                        <a:t>Xét</a:t>
                      </a:r>
                      <a:r>
                        <a:rPr lang="en-US" sz="2400" dirty="0">
                          <a:latin typeface="Arial" pitchFamily="34" charset="0"/>
                          <a:cs typeface="Arial" pitchFamily="34" charset="0"/>
                        </a:rPr>
                        <a:t> </a:t>
                      </a:r>
                      <a:r>
                        <a:rPr lang="en-US" sz="2400" dirty="0" err="1">
                          <a:latin typeface="Arial" pitchFamily="34" charset="0"/>
                          <a:cs typeface="Arial" pitchFamily="34" charset="0"/>
                        </a:rPr>
                        <a:t>nghiệm</a:t>
                      </a:r>
                      <a:r>
                        <a:rPr lang="en-US" sz="2400" dirty="0">
                          <a:latin typeface="Arial" pitchFamily="34" charset="0"/>
                          <a:cs typeface="Arial" pitchFamily="34" charset="0"/>
                        </a:rPr>
                        <a:t> </a:t>
                      </a:r>
                      <a:r>
                        <a:rPr lang="en-US" sz="2400" dirty="0" err="1">
                          <a:latin typeface="Arial" pitchFamily="34" charset="0"/>
                          <a:cs typeface="Arial" pitchFamily="34" charset="0"/>
                        </a:rPr>
                        <a:t>nước</a:t>
                      </a:r>
                      <a:endParaRPr lang="en-US" sz="2400" dirty="0">
                        <a:solidFill>
                          <a:schemeClr val="tx1"/>
                        </a:solidFill>
                        <a:latin typeface="Arial" pitchFamily="34" charset="0"/>
                        <a:cs typeface="Arial" pitchFamily="34" charset="0"/>
                      </a:endParaRPr>
                    </a:p>
                  </a:txBody>
                  <a:tcPr/>
                </a:tc>
                <a:tc>
                  <a:txBody>
                    <a:bodyPr/>
                    <a:lstStyle/>
                    <a:p>
                      <a:pPr algn="l"/>
                      <a:r>
                        <a:rPr lang="en-US" sz="2300" dirty="0">
                          <a:solidFill>
                            <a:schemeClr val="tx1"/>
                          </a:solidFill>
                          <a:latin typeface="Arial" pitchFamily="34" charset="0"/>
                          <a:cs typeface="Arial" pitchFamily="34" charset="0"/>
                        </a:rPr>
                        <a:t>    </a:t>
                      </a:r>
                      <a:r>
                        <a:rPr lang="en-US" sz="2300" dirty="0" err="1">
                          <a:solidFill>
                            <a:schemeClr val="tx1"/>
                          </a:solidFill>
                          <a:latin typeface="Arial" pitchFamily="34" charset="0"/>
                          <a:cs typeface="Arial" pitchFamily="34" charset="0"/>
                        </a:rPr>
                        <a:t>Rất</a:t>
                      </a:r>
                      <a:r>
                        <a:rPr lang="en-US" sz="2300" dirty="0">
                          <a:solidFill>
                            <a:schemeClr val="tx1"/>
                          </a:solidFill>
                          <a:latin typeface="Arial" pitchFamily="34" charset="0"/>
                          <a:cs typeface="Arial" pitchFamily="34" charset="0"/>
                        </a:rPr>
                        <a:t> </a:t>
                      </a:r>
                      <a:r>
                        <a:rPr lang="en-US" sz="2300" dirty="0" err="1">
                          <a:solidFill>
                            <a:schemeClr val="tx1"/>
                          </a:solidFill>
                          <a:latin typeface="Arial" pitchFamily="34" charset="0"/>
                          <a:cs typeface="Arial" pitchFamily="34" charset="0"/>
                        </a:rPr>
                        <a:t>tốt</a:t>
                      </a:r>
                      <a:endParaRPr lang="en-US" sz="2300" dirty="0">
                        <a:solidFill>
                          <a:schemeClr val="tx1"/>
                        </a:solidFill>
                        <a:latin typeface="Arial" pitchFamily="34" charset="0"/>
                        <a:cs typeface="Arial" pitchFamily="34" charset="0"/>
                      </a:endParaRPr>
                    </a:p>
                    <a:p>
                      <a:pPr algn="l"/>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Tốt</a:t>
                      </a:r>
                      <a:endParaRPr lang="en-US" sz="2400" dirty="0">
                        <a:solidFill>
                          <a:schemeClr val="tx1"/>
                        </a:solidFill>
                        <a:latin typeface="Arial" pitchFamily="34" charset="0"/>
                        <a:cs typeface="Arial" pitchFamily="34" charset="0"/>
                      </a:endParaRPr>
                    </a:p>
                    <a:p>
                      <a:pPr algn="l"/>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Trung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bình</a:t>
                      </a:r>
                      <a:endParaRPr lang="en-US" sz="2400" dirty="0">
                        <a:solidFill>
                          <a:schemeClr val="tx1"/>
                        </a:solidFill>
                        <a:latin typeface="Arial" pitchFamily="34" charset="0"/>
                        <a:cs typeface="Arial" pitchFamily="34" charset="0"/>
                      </a:endParaRPr>
                    </a:p>
                    <a:p>
                      <a:pPr algn="l"/>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Hạn</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chế</a:t>
                      </a:r>
                      <a:endParaRPr lang="en-US" sz="2400" dirty="0">
                        <a:solidFill>
                          <a:schemeClr val="tx1"/>
                        </a:solidFill>
                        <a:latin typeface="Arial" pitchFamily="34" charset="0"/>
                        <a:cs typeface="Arial" pitchFamily="34" charset="0"/>
                      </a:endParaRPr>
                    </a:p>
                    <a:p>
                      <a:pPr algn="l"/>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Không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áp</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dụng</a:t>
                      </a:r>
                      <a:r>
                        <a:rPr lang="en-US" sz="2400" baseline="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được</a:t>
                      </a:r>
                      <a:endParaRPr lang="en-US" sz="2400" dirty="0">
                        <a:solidFill>
                          <a:schemeClr val="tx1"/>
                        </a:solidFill>
                        <a:latin typeface="Arial" pitchFamily="34" charset="0"/>
                        <a:cs typeface="Arial" pitchFamily="34" charset="0"/>
                      </a:endParaRPr>
                    </a:p>
                  </a:txBody>
                  <a:tcPr/>
                </a:tc>
                <a:tc>
                  <a:txBody>
                    <a:bodyPr/>
                    <a:lstStyle/>
                    <a:p>
                      <a:pPr algn="l"/>
                      <a:endParaRPr lang="en-US" sz="2400" dirty="0">
                        <a:solidFill>
                          <a:schemeClr val="tx1"/>
                        </a:solidFill>
                        <a:latin typeface="Arial" pitchFamily="34" charset="0"/>
                        <a:cs typeface="Arial" pitchFamily="34" charset="0"/>
                      </a:endParaRPr>
                    </a:p>
                  </a:txBody>
                  <a:tcPr/>
                </a:tc>
                <a:extLst>
                  <a:ext uri="{0D108BD9-81ED-4DB2-BD59-A6C34878D82A}">
                    <a16:rowId xmlns="" xmlns:a16="http://schemas.microsoft.com/office/drawing/2014/main" val="2663461244"/>
                  </a:ext>
                </a:extLst>
              </a:tr>
            </a:tbl>
          </a:graphicData>
        </a:graphic>
      </p:graphicFrame>
      <p:grpSp>
        <p:nvGrpSpPr>
          <p:cNvPr id="7" name="Group 6">
            <a:extLst>
              <a:ext uri="{FF2B5EF4-FFF2-40B4-BE49-F238E27FC236}">
                <a16:creationId xmlns="" xmlns:a16="http://schemas.microsoft.com/office/drawing/2014/main" id="{95E17939-7181-A442-BCF8-3C32D22BAC16}"/>
              </a:ext>
            </a:extLst>
          </p:cNvPr>
          <p:cNvGrpSpPr/>
          <p:nvPr/>
        </p:nvGrpSpPr>
        <p:grpSpPr>
          <a:xfrm>
            <a:off x="9594830" y="3869377"/>
            <a:ext cx="243052" cy="1619039"/>
            <a:chOff x="14044448" y="3975036"/>
            <a:chExt cx="243052" cy="1619038"/>
          </a:xfrm>
        </p:grpSpPr>
        <p:sp>
          <p:nvSpPr>
            <p:cNvPr id="4" name="Rectangle 3">
              <a:extLst>
                <a:ext uri="{FF2B5EF4-FFF2-40B4-BE49-F238E27FC236}">
                  <a16:creationId xmlns="" xmlns:a16="http://schemas.microsoft.com/office/drawing/2014/main" id="{A3ACE3CB-9632-A54C-9438-0F8B6ECAA61D}"/>
                </a:ext>
              </a:extLst>
            </p:cNvPr>
            <p:cNvSpPr/>
            <p:nvPr/>
          </p:nvSpPr>
          <p:spPr>
            <a:xfrm>
              <a:off x="14058900" y="3975036"/>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10" name="Rectangle 9">
              <a:extLst>
                <a:ext uri="{FF2B5EF4-FFF2-40B4-BE49-F238E27FC236}">
                  <a16:creationId xmlns="" xmlns:a16="http://schemas.microsoft.com/office/drawing/2014/main" id="{2607CF4D-9B08-B445-9247-6BA737FC81FE}"/>
                </a:ext>
              </a:extLst>
            </p:cNvPr>
            <p:cNvSpPr/>
            <p:nvPr/>
          </p:nvSpPr>
          <p:spPr>
            <a:xfrm>
              <a:off x="14044448" y="4314129"/>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11" name="Rectangle 10">
              <a:extLst>
                <a:ext uri="{FF2B5EF4-FFF2-40B4-BE49-F238E27FC236}">
                  <a16:creationId xmlns="" xmlns:a16="http://schemas.microsoft.com/office/drawing/2014/main" id="{D3205C93-0067-4C45-95A3-CAAE81CC51A8}"/>
                </a:ext>
              </a:extLst>
            </p:cNvPr>
            <p:cNvSpPr/>
            <p:nvPr/>
          </p:nvSpPr>
          <p:spPr>
            <a:xfrm>
              <a:off x="14058900" y="4665277"/>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12" name="Rectangle 11">
              <a:extLst>
                <a:ext uri="{FF2B5EF4-FFF2-40B4-BE49-F238E27FC236}">
                  <a16:creationId xmlns="" xmlns:a16="http://schemas.microsoft.com/office/drawing/2014/main" id="{D9A1DD77-56C0-674D-8604-1A5951C62C55}"/>
                </a:ext>
              </a:extLst>
            </p:cNvPr>
            <p:cNvSpPr/>
            <p:nvPr/>
          </p:nvSpPr>
          <p:spPr>
            <a:xfrm>
              <a:off x="14058900" y="5042820"/>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13" name="Rectangle 12">
              <a:extLst>
                <a:ext uri="{FF2B5EF4-FFF2-40B4-BE49-F238E27FC236}">
                  <a16:creationId xmlns="" xmlns:a16="http://schemas.microsoft.com/office/drawing/2014/main" id="{D2AD7324-CB99-E047-8D9B-DE866FF6EE98}"/>
                </a:ext>
              </a:extLst>
            </p:cNvPr>
            <p:cNvSpPr/>
            <p:nvPr/>
          </p:nvSpPr>
          <p:spPr>
            <a:xfrm>
              <a:off x="14044448" y="5365474"/>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grpSp>
      <p:grpSp>
        <p:nvGrpSpPr>
          <p:cNvPr id="6" name="Group 5">
            <a:extLst>
              <a:ext uri="{FF2B5EF4-FFF2-40B4-BE49-F238E27FC236}">
                <a16:creationId xmlns="" xmlns:a16="http://schemas.microsoft.com/office/drawing/2014/main" id="{3F53B508-6286-A545-98DA-59C36E238C85}"/>
              </a:ext>
            </a:extLst>
          </p:cNvPr>
          <p:cNvGrpSpPr/>
          <p:nvPr/>
        </p:nvGrpSpPr>
        <p:grpSpPr>
          <a:xfrm>
            <a:off x="9620812" y="5887115"/>
            <a:ext cx="243052" cy="1673927"/>
            <a:chOff x="14044448" y="5902950"/>
            <a:chExt cx="243052" cy="1673927"/>
          </a:xfrm>
        </p:grpSpPr>
        <p:sp>
          <p:nvSpPr>
            <p:cNvPr id="16" name="Rectangle 15">
              <a:extLst>
                <a:ext uri="{FF2B5EF4-FFF2-40B4-BE49-F238E27FC236}">
                  <a16:creationId xmlns="" xmlns:a16="http://schemas.microsoft.com/office/drawing/2014/main" id="{0AF345FE-A99A-9148-8796-D29DAB42BFB4}"/>
                </a:ext>
              </a:extLst>
            </p:cNvPr>
            <p:cNvSpPr/>
            <p:nvPr/>
          </p:nvSpPr>
          <p:spPr>
            <a:xfrm>
              <a:off x="14058900" y="5902950"/>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17" name="Rectangle 16">
              <a:extLst>
                <a:ext uri="{FF2B5EF4-FFF2-40B4-BE49-F238E27FC236}">
                  <a16:creationId xmlns="" xmlns:a16="http://schemas.microsoft.com/office/drawing/2014/main" id="{6924D387-82A5-D64E-ADE1-5579311F14FE}"/>
                </a:ext>
              </a:extLst>
            </p:cNvPr>
            <p:cNvSpPr/>
            <p:nvPr/>
          </p:nvSpPr>
          <p:spPr>
            <a:xfrm>
              <a:off x="14044448" y="6242043"/>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19" name="Rectangle 18">
              <a:extLst>
                <a:ext uri="{FF2B5EF4-FFF2-40B4-BE49-F238E27FC236}">
                  <a16:creationId xmlns="" xmlns:a16="http://schemas.microsoft.com/office/drawing/2014/main" id="{A5A2C068-96F9-BE40-AFE3-138EA5011500}"/>
                </a:ext>
              </a:extLst>
            </p:cNvPr>
            <p:cNvSpPr/>
            <p:nvPr/>
          </p:nvSpPr>
          <p:spPr>
            <a:xfrm>
              <a:off x="14058900" y="6593191"/>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20" name="Rectangle 19">
              <a:extLst>
                <a:ext uri="{FF2B5EF4-FFF2-40B4-BE49-F238E27FC236}">
                  <a16:creationId xmlns="" xmlns:a16="http://schemas.microsoft.com/office/drawing/2014/main" id="{A05C3398-C31F-6C46-A79D-A88135947DCD}"/>
                </a:ext>
              </a:extLst>
            </p:cNvPr>
            <p:cNvSpPr/>
            <p:nvPr/>
          </p:nvSpPr>
          <p:spPr>
            <a:xfrm>
              <a:off x="14058900" y="6970734"/>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21" name="Rectangle 20">
              <a:extLst>
                <a:ext uri="{FF2B5EF4-FFF2-40B4-BE49-F238E27FC236}">
                  <a16:creationId xmlns="" xmlns:a16="http://schemas.microsoft.com/office/drawing/2014/main" id="{DB545007-A9D3-654A-AA70-0FF3E2E07879}"/>
                </a:ext>
              </a:extLst>
            </p:cNvPr>
            <p:cNvSpPr/>
            <p:nvPr/>
          </p:nvSpPr>
          <p:spPr>
            <a:xfrm>
              <a:off x="14044448" y="7348277"/>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grpSp>
    </p:spTree>
    <p:extLst>
      <p:ext uri="{BB962C8B-B14F-4D97-AF65-F5344CB8AC3E}">
        <p14:creationId xmlns:p14="http://schemas.microsoft.com/office/powerpoint/2010/main" val="31145842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1329251064"/>
              </p:ext>
            </p:extLst>
          </p:nvPr>
        </p:nvGraphicFramePr>
        <p:xfrm>
          <a:off x="723899" y="284208"/>
          <a:ext cx="16840202" cy="8905704"/>
        </p:xfrm>
        <a:graphic>
          <a:graphicData uri="http://schemas.openxmlformats.org/drawingml/2006/table">
            <a:tbl>
              <a:tblPr firstRow="1" bandRow="1">
                <a:tableStyleId>{8799B23B-EC83-4686-B30A-512413B5E67A}</a:tableStyleId>
              </a:tblPr>
              <a:tblGrid>
                <a:gridCol w="3511006">
                  <a:extLst>
                    <a:ext uri="{9D8B030D-6E8A-4147-A177-3AD203B41FA5}">
                      <a16:colId xmlns="" xmlns:a16="http://schemas.microsoft.com/office/drawing/2014/main" val="20000"/>
                    </a:ext>
                  </a:extLst>
                </a:gridCol>
                <a:gridCol w="5203432">
                  <a:extLst>
                    <a:ext uri="{9D8B030D-6E8A-4147-A177-3AD203B41FA5}">
                      <a16:colId xmlns="" xmlns:a16="http://schemas.microsoft.com/office/drawing/2014/main" val="20001"/>
                    </a:ext>
                  </a:extLst>
                </a:gridCol>
                <a:gridCol w="4734864">
                  <a:extLst>
                    <a:ext uri="{9D8B030D-6E8A-4147-A177-3AD203B41FA5}">
                      <a16:colId xmlns="" xmlns:a16="http://schemas.microsoft.com/office/drawing/2014/main" val="20002"/>
                    </a:ext>
                  </a:extLst>
                </a:gridCol>
                <a:gridCol w="3390900">
                  <a:extLst>
                    <a:ext uri="{9D8B030D-6E8A-4147-A177-3AD203B41FA5}">
                      <a16:colId xmlns="" xmlns:a16="http://schemas.microsoft.com/office/drawing/2014/main" val="1522895973"/>
                    </a:ext>
                  </a:extLst>
                </a:gridCol>
              </a:tblGrid>
              <a:tr h="538944">
                <a:tc gridSpan="4">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2400" i="1" spc="190" dirty="0" err="1">
                          <a:latin typeface="Arial" pitchFamily="34" charset="0"/>
                          <a:cs typeface="Arial" pitchFamily="34" charset="0"/>
                        </a:rPr>
                        <a:t>Tiêu</a:t>
                      </a:r>
                      <a:r>
                        <a:rPr lang="en-US" sz="2400" i="1" spc="190" dirty="0">
                          <a:latin typeface="Arial" pitchFamily="34" charset="0"/>
                          <a:cs typeface="Arial" pitchFamily="34" charset="0"/>
                        </a:rPr>
                        <a:t> </a:t>
                      </a:r>
                      <a:r>
                        <a:rPr lang="en-US" sz="2400" i="1" spc="190" dirty="0" err="1">
                          <a:latin typeface="Arial" pitchFamily="34" charset="0"/>
                          <a:cs typeface="Arial" pitchFamily="34" charset="0"/>
                        </a:rPr>
                        <a:t>chuẩn</a:t>
                      </a:r>
                      <a:r>
                        <a:rPr lang="en-US" sz="2400" i="1" spc="190" dirty="0">
                          <a:latin typeface="Arial" pitchFamily="34" charset="0"/>
                          <a:cs typeface="Arial" pitchFamily="34" charset="0"/>
                        </a:rPr>
                        <a:t> 1: </a:t>
                      </a:r>
                      <a:r>
                        <a:rPr lang="en-US" sz="2400" i="1" spc="190" dirty="0" err="1">
                          <a:latin typeface="Arial" pitchFamily="34" charset="0"/>
                          <a:cs typeface="Arial" pitchFamily="34" charset="0"/>
                        </a:rPr>
                        <a:t>Môi</a:t>
                      </a:r>
                      <a:r>
                        <a:rPr lang="en-US" sz="2400" i="1" spc="190" dirty="0">
                          <a:latin typeface="Arial" pitchFamily="34" charset="0"/>
                          <a:cs typeface="Arial" pitchFamily="34" charset="0"/>
                        </a:rPr>
                        <a:t> </a:t>
                      </a:r>
                      <a:r>
                        <a:rPr lang="en-US" sz="2400" i="1" spc="190" dirty="0" err="1">
                          <a:latin typeface="Arial" pitchFamily="34" charset="0"/>
                          <a:cs typeface="Arial" pitchFamily="34" charset="0"/>
                        </a:rPr>
                        <a:t>trường</a:t>
                      </a:r>
                      <a:r>
                        <a:rPr lang="en-US" sz="2400" i="1" spc="190" dirty="0">
                          <a:latin typeface="Arial" pitchFamily="34" charset="0"/>
                          <a:cs typeface="Arial" pitchFamily="34" charset="0"/>
                        </a:rPr>
                        <a:t> </a:t>
                      </a:r>
                      <a:r>
                        <a:rPr lang="en-US" sz="2400" i="1" spc="190" dirty="0" err="1">
                          <a:latin typeface="Arial" pitchFamily="34" charset="0"/>
                          <a:cs typeface="Arial" pitchFamily="34" charset="0"/>
                        </a:rPr>
                        <a:t>vật</a:t>
                      </a:r>
                      <a:r>
                        <a:rPr lang="en-US" sz="2400" i="1" spc="190" dirty="0">
                          <a:latin typeface="Arial" pitchFamily="34" charset="0"/>
                          <a:cs typeface="Arial" pitchFamily="34" charset="0"/>
                        </a:rPr>
                        <a:t> </a:t>
                      </a:r>
                      <a:r>
                        <a:rPr lang="en-US" sz="2400" i="1" spc="190" dirty="0" err="1">
                          <a:latin typeface="Arial" pitchFamily="34" charset="0"/>
                          <a:cs typeface="Arial" pitchFamily="34" charset="0"/>
                        </a:rPr>
                        <a:t>chất</a:t>
                      </a:r>
                      <a:endParaRPr lang="en-US" sz="2400" i="1" spc="190" dirty="0">
                        <a:latin typeface="Arial" pitchFamily="34" charset="0"/>
                        <a:cs typeface="Arial" pitchFamily="34" charset="0"/>
                      </a:endParaRPr>
                    </a:p>
                  </a:txBody>
                  <a:tcPr/>
                </a:tc>
                <a:tc hMerge="1">
                  <a:txBody>
                    <a:bodyPr/>
                    <a:lstStyle/>
                    <a:p>
                      <a:pPr algn="ctr"/>
                      <a:endParaRPr lang="en-US" sz="2400" dirty="0">
                        <a:solidFill>
                          <a:schemeClr val="tx1"/>
                        </a:solidFill>
                        <a:latin typeface="Arial" pitchFamily="34" charset="0"/>
                        <a:cs typeface="Arial" pitchFamily="34" charset="0"/>
                      </a:endParaRPr>
                    </a:p>
                  </a:txBody>
                  <a:tcPr/>
                </a:tc>
                <a:tc hMerge="1">
                  <a:txBody>
                    <a:bodyPr/>
                    <a:lstStyle/>
                    <a:p>
                      <a:pPr algn="ctr"/>
                      <a:endParaRPr lang="en-US" sz="2400" dirty="0">
                        <a:solidFill>
                          <a:schemeClr val="tx1"/>
                        </a:solidFill>
                        <a:latin typeface="Arial" pitchFamily="34" charset="0"/>
                        <a:cs typeface="Arial" pitchFamily="34" charset="0"/>
                      </a:endParaRPr>
                    </a:p>
                  </a:txBody>
                  <a:tcPr/>
                </a:tc>
                <a:tc hMerge="1">
                  <a:txBody>
                    <a:bodyPr/>
                    <a:lstStyle/>
                    <a:p>
                      <a:pPr marL="0" marR="0" indent="0" algn="l" defTabSz="1371600" rtl="0" eaLnBrk="1" fontAlgn="auto" latinLnBrk="0" hangingPunct="1">
                        <a:lnSpc>
                          <a:spcPct val="100000"/>
                        </a:lnSpc>
                        <a:spcBef>
                          <a:spcPts val="0"/>
                        </a:spcBef>
                        <a:spcAft>
                          <a:spcPts val="0"/>
                        </a:spcAft>
                        <a:buClrTx/>
                        <a:buSzTx/>
                        <a:buFontTx/>
                        <a:buNone/>
                        <a:tabLst/>
                        <a:defRPr/>
                      </a:pPr>
                      <a:endParaRPr lang="en-US" sz="1600" i="1" spc="190" dirty="0">
                        <a:latin typeface="Arial" pitchFamily="34" charset="0"/>
                        <a:cs typeface="Arial" pitchFamily="34" charset="0"/>
                      </a:endParaRPr>
                    </a:p>
                  </a:txBody>
                  <a:tcPr marL="45720" marR="45720" marT="30480" marB="30480"/>
                </a:tc>
                <a:extLst>
                  <a:ext uri="{0D108BD9-81ED-4DB2-BD59-A6C34878D82A}">
                    <a16:rowId xmlns="" xmlns:a16="http://schemas.microsoft.com/office/drawing/2014/main" val="10000"/>
                  </a:ext>
                </a:extLst>
              </a:tr>
              <a:tr h="822960">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400" b="1" dirty="0" err="1">
                          <a:latin typeface="Arial" pitchFamily="34" charset="0"/>
                          <a:cs typeface="Arial" pitchFamily="34" charset="0"/>
                        </a:rPr>
                        <a:t>Tiêu</a:t>
                      </a:r>
                      <a:r>
                        <a:rPr lang="en-US" sz="2400" b="1" baseline="0" dirty="0">
                          <a:latin typeface="Arial" pitchFamily="34" charset="0"/>
                          <a:cs typeface="Arial" pitchFamily="34" charset="0"/>
                        </a:rPr>
                        <a:t> </a:t>
                      </a:r>
                      <a:r>
                        <a:rPr lang="en-US" sz="2400" b="1" baseline="0" dirty="0" err="1">
                          <a:latin typeface="Arial" pitchFamily="34" charset="0"/>
                          <a:cs typeface="Arial" pitchFamily="34" charset="0"/>
                        </a:rPr>
                        <a:t>chí</a:t>
                      </a:r>
                      <a:endParaRPr lang="en-US" sz="2400" b="1" dirty="0">
                        <a:solidFill>
                          <a:schemeClr val="tx1"/>
                        </a:solidFill>
                        <a:latin typeface="Arial" pitchFamily="34" charset="0"/>
                        <a:cs typeface="Arial" pitchFamily="34" charset="0"/>
                      </a:endParaRPr>
                    </a:p>
                    <a:p>
                      <a:pPr marL="0" indent="0" algn="ctr">
                        <a:buFontTx/>
                        <a:buChar char="-"/>
                      </a:pPr>
                      <a:endParaRPr lang="en-US" sz="2400" b="1" dirty="0">
                        <a:solidFill>
                          <a:schemeClr val="tx1"/>
                        </a:solidFill>
                        <a:latin typeface="Arial" pitchFamily="34" charset="0"/>
                        <a:cs typeface="Arial" pitchFamily="34" charset="0"/>
                      </a:endParaRPr>
                    </a:p>
                  </a:txBody>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400" b="1" dirty="0">
                          <a:latin typeface="Arial" pitchFamily="34" charset="0"/>
                          <a:cs typeface="Arial" pitchFamily="34" charset="0"/>
                        </a:rPr>
                        <a:t>Minh </a:t>
                      </a:r>
                      <a:r>
                        <a:rPr lang="en-US" sz="2400" b="1" dirty="0" err="1">
                          <a:latin typeface="Arial" pitchFamily="34" charset="0"/>
                          <a:cs typeface="Arial" pitchFamily="34" charset="0"/>
                        </a:rPr>
                        <a:t>chứng</a:t>
                      </a:r>
                      <a:endParaRPr lang="en-US" sz="2400" b="1" dirty="0">
                        <a:solidFill>
                          <a:schemeClr val="tx1"/>
                        </a:solidFill>
                        <a:latin typeface="Arial" pitchFamily="34" charset="0"/>
                        <a:cs typeface="Arial" pitchFamily="34" charset="0"/>
                      </a:endParaRPr>
                    </a:p>
                  </a:txBody>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400" b="1" dirty="0" err="1">
                          <a:latin typeface="Arial" pitchFamily="34" charset="0"/>
                          <a:cs typeface="Arial" pitchFamily="34" charset="0"/>
                        </a:rPr>
                        <a:t>Mức</a:t>
                      </a:r>
                      <a:r>
                        <a:rPr lang="en-US" sz="2400" b="1" baseline="0" dirty="0">
                          <a:latin typeface="Arial" pitchFamily="34" charset="0"/>
                          <a:cs typeface="Arial" pitchFamily="34" charset="0"/>
                        </a:rPr>
                        <a:t> </a:t>
                      </a:r>
                      <a:r>
                        <a:rPr lang="en-US" sz="2400" b="1" baseline="0" dirty="0" err="1">
                          <a:latin typeface="Arial" pitchFamily="34" charset="0"/>
                          <a:cs typeface="Arial" pitchFamily="34" charset="0"/>
                        </a:rPr>
                        <a:t>độ</a:t>
                      </a:r>
                      <a:endParaRPr lang="en-US" sz="2400" b="1" dirty="0">
                        <a:solidFill>
                          <a:schemeClr val="tx1"/>
                        </a:solidFill>
                        <a:latin typeface="Arial" pitchFamily="34" charset="0"/>
                        <a:cs typeface="Arial" pitchFamily="34" charset="0"/>
                      </a:endParaRPr>
                    </a:p>
                    <a:p>
                      <a:pPr algn="ctr"/>
                      <a:endParaRPr lang="en-US" sz="2400" b="1" dirty="0">
                        <a:solidFill>
                          <a:schemeClr val="tx1"/>
                        </a:solidFill>
                        <a:latin typeface="Arial" pitchFamily="34" charset="0"/>
                        <a:cs typeface="Arial" pitchFamily="34" charset="0"/>
                      </a:endParaRPr>
                    </a:p>
                  </a:txBody>
                  <a:tcPr/>
                </a:tc>
                <a:tc>
                  <a:txBody>
                    <a:bodyPr/>
                    <a:lstStyle/>
                    <a:p>
                      <a:pPr algn="ctr"/>
                      <a:r>
                        <a:rPr lang="en-US" sz="2400" b="1" dirty="0" err="1">
                          <a:solidFill>
                            <a:schemeClr val="tx1"/>
                          </a:solidFill>
                          <a:latin typeface="Arial" pitchFamily="34" charset="0"/>
                          <a:cs typeface="Arial" pitchFamily="34" charset="0"/>
                        </a:rPr>
                        <a:t>Giải</a:t>
                      </a:r>
                      <a:r>
                        <a:rPr lang="en-US" sz="2400" b="1" dirty="0">
                          <a:solidFill>
                            <a:schemeClr val="tx1"/>
                          </a:solidFill>
                          <a:latin typeface="Arial" pitchFamily="34" charset="0"/>
                          <a:cs typeface="Arial" pitchFamily="34" charset="0"/>
                        </a:rPr>
                        <a:t> </a:t>
                      </a:r>
                      <a:r>
                        <a:rPr lang="en-US" sz="2400" b="1" dirty="0" err="1">
                          <a:solidFill>
                            <a:schemeClr val="tx1"/>
                          </a:solidFill>
                          <a:latin typeface="Arial" pitchFamily="34" charset="0"/>
                          <a:cs typeface="Arial" pitchFamily="34" charset="0"/>
                        </a:rPr>
                        <a:t>pháp</a:t>
                      </a:r>
                      <a:r>
                        <a:rPr lang="en-US" sz="2400" b="1" dirty="0">
                          <a:solidFill>
                            <a:schemeClr val="tx1"/>
                          </a:solidFill>
                          <a:latin typeface="Arial" pitchFamily="34" charset="0"/>
                          <a:cs typeface="Arial" pitchFamily="34" charset="0"/>
                        </a:rPr>
                        <a:t> </a:t>
                      </a:r>
                      <a:r>
                        <a:rPr lang="en-US" sz="2400" b="1" dirty="0" err="1">
                          <a:solidFill>
                            <a:schemeClr val="tx1"/>
                          </a:solidFill>
                          <a:latin typeface="Arial" pitchFamily="34" charset="0"/>
                          <a:cs typeface="Arial" pitchFamily="34" charset="0"/>
                        </a:rPr>
                        <a:t>thực</a:t>
                      </a:r>
                      <a:r>
                        <a:rPr lang="en-US" sz="2400" b="1" dirty="0">
                          <a:solidFill>
                            <a:schemeClr val="tx1"/>
                          </a:solidFill>
                          <a:latin typeface="Arial" pitchFamily="34" charset="0"/>
                          <a:cs typeface="Arial" pitchFamily="34" charset="0"/>
                        </a:rPr>
                        <a:t> </a:t>
                      </a:r>
                      <a:r>
                        <a:rPr lang="en-US" sz="2400" b="1" dirty="0" err="1">
                          <a:solidFill>
                            <a:schemeClr val="tx1"/>
                          </a:solidFill>
                          <a:latin typeface="Arial" pitchFamily="34" charset="0"/>
                          <a:cs typeface="Arial" pitchFamily="34" charset="0"/>
                        </a:rPr>
                        <a:t>hiện</a:t>
                      </a:r>
                      <a:r>
                        <a:rPr lang="en-US" sz="2400" b="1" dirty="0">
                          <a:solidFill>
                            <a:schemeClr val="tx1"/>
                          </a:solidFill>
                          <a:latin typeface="Arial" pitchFamily="34" charset="0"/>
                          <a:cs typeface="Arial" pitchFamily="34" charset="0"/>
                        </a:rPr>
                        <a:t> </a:t>
                      </a:r>
                      <a:r>
                        <a:rPr lang="en-US" sz="2400" b="1" dirty="0" err="1">
                          <a:solidFill>
                            <a:schemeClr val="tx1"/>
                          </a:solidFill>
                          <a:latin typeface="Arial" pitchFamily="34" charset="0"/>
                          <a:cs typeface="Arial" pitchFamily="34" charset="0"/>
                        </a:rPr>
                        <a:t>điều</a:t>
                      </a:r>
                      <a:r>
                        <a:rPr lang="en-US" sz="2400" b="1" dirty="0">
                          <a:solidFill>
                            <a:schemeClr val="tx1"/>
                          </a:solidFill>
                          <a:latin typeface="Arial" pitchFamily="34" charset="0"/>
                          <a:cs typeface="Arial" pitchFamily="34" charset="0"/>
                        </a:rPr>
                        <a:t> </a:t>
                      </a:r>
                      <a:r>
                        <a:rPr lang="en-US" sz="2400" b="1" dirty="0" err="1">
                          <a:solidFill>
                            <a:schemeClr val="tx1"/>
                          </a:solidFill>
                          <a:latin typeface="Arial" pitchFamily="34" charset="0"/>
                          <a:cs typeface="Arial" pitchFamily="34" charset="0"/>
                        </a:rPr>
                        <a:t>chỉnh</a:t>
                      </a:r>
                      <a:endParaRPr lang="en-US" sz="2400" b="1" dirty="0">
                        <a:solidFill>
                          <a:schemeClr val="tx1"/>
                        </a:solidFill>
                        <a:latin typeface="Arial" pitchFamily="34" charset="0"/>
                        <a:cs typeface="Arial" pitchFamily="34" charset="0"/>
                      </a:endParaRPr>
                    </a:p>
                  </a:txBody>
                  <a:tcPr/>
                </a:tc>
                <a:extLst>
                  <a:ext uri="{0D108BD9-81ED-4DB2-BD59-A6C34878D82A}">
                    <a16:rowId xmlns="" xmlns:a16="http://schemas.microsoft.com/office/drawing/2014/main" val="10001"/>
                  </a:ext>
                </a:extLst>
              </a:tr>
              <a:tr h="2331720">
                <a:tc rowSpan="2">
                  <a:txBody>
                    <a:bodyPr/>
                    <a:lstStyle/>
                    <a:p>
                      <a:pPr marL="0" indent="0" algn="just">
                        <a:buFontTx/>
                        <a:buNone/>
                      </a:pPr>
                      <a:r>
                        <a:rPr lang="en-US" sz="2400" dirty="0">
                          <a:solidFill>
                            <a:schemeClr val="tx1"/>
                          </a:solidFill>
                          <a:latin typeface="Arial" pitchFamily="34" charset="0"/>
                          <a:cs typeface="Arial" pitchFamily="34" charset="0"/>
                        </a:rPr>
                        <a:t>1. </a:t>
                      </a:r>
                      <a:r>
                        <a:rPr lang="en-US" sz="2400" dirty="0" err="1">
                          <a:solidFill>
                            <a:schemeClr val="tx1"/>
                          </a:solidFill>
                          <a:latin typeface="Arial" pitchFamily="34" charset="0"/>
                          <a:cs typeface="Arial" pitchFamily="34" charset="0"/>
                        </a:rPr>
                        <a:t>Môi</a:t>
                      </a:r>
                      <a:r>
                        <a:rPr lang="en-US" sz="2400" baseline="0" dirty="0">
                          <a:solidFill>
                            <a:schemeClr val="tx1"/>
                          </a:solidFill>
                          <a:latin typeface="Arial" pitchFamily="34" charset="0"/>
                          <a:cs typeface="Arial" pitchFamily="34" charset="0"/>
                        </a:rPr>
                        <a:t> </a:t>
                      </a:r>
                      <a:r>
                        <a:rPr lang="en-US" sz="2400" baseline="0" dirty="0" err="1">
                          <a:solidFill>
                            <a:schemeClr val="tx1"/>
                          </a:solidFill>
                          <a:latin typeface="Arial" pitchFamily="34" charset="0"/>
                          <a:cs typeface="Arial" pitchFamily="34" charset="0"/>
                        </a:rPr>
                        <a:t>trường</a:t>
                      </a:r>
                      <a:r>
                        <a:rPr lang="en-US" sz="2400" baseline="0" dirty="0">
                          <a:solidFill>
                            <a:schemeClr val="tx1"/>
                          </a:solidFill>
                          <a:latin typeface="Arial" pitchFamily="34" charset="0"/>
                          <a:cs typeface="Arial" pitchFamily="34" charset="0"/>
                        </a:rPr>
                        <a:t> GD </a:t>
                      </a:r>
                      <a:r>
                        <a:rPr lang="en-US" sz="2400" baseline="0" dirty="0" err="1">
                          <a:solidFill>
                            <a:schemeClr val="tx1"/>
                          </a:solidFill>
                          <a:latin typeface="Arial" pitchFamily="34" charset="0"/>
                          <a:cs typeface="Arial" pitchFamily="34" charset="0"/>
                        </a:rPr>
                        <a:t>đảm</a:t>
                      </a:r>
                      <a:r>
                        <a:rPr lang="en-US" sz="2400" baseline="0" dirty="0">
                          <a:solidFill>
                            <a:schemeClr val="tx1"/>
                          </a:solidFill>
                          <a:latin typeface="Arial" pitchFamily="34" charset="0"/>
                          <a:cs typeface="Arial" pitchFamily="34" charset="0"/>
                        </a:rPr>
                        <a:t> </a:t>
                      </a:r>
                      <a:r>
                        <a:rPr lang="en-US" sz="2400" baseline="0" dirty="0" err="1">
                          <a:solidFill>
                            <a:schemeClr val="tx1"/>
                          </a:solidFill>
                          <a:latin typeface="Arial" pitchFamily="34" charset="0"/>
                          <a:cs typeface="Arial" pitchFamily="34" charset="0"/>
                        </a:rPr>
                        <a:t>bảo</a:t>
                      </a:r>
                      <a:r>
                        <a:rPr lang="en-US" sz="2400" baseline="0" dirty="0">
                          <a:solidFill>
                            <a:schemeClr val="tx1"/>
                          </a:solidFill>
                          <a:latin typeface="Arial" pitchFamily="34" charset="0"/>
                          <a:cs typeface="Arial" pitchFamily="34" charset="0"/>
                        </a:rPr>
                        <a:t> </a:t>
                      </a:r>
                      <a:r>
                        <a:rPr lang="en-US" sz="2400" baseline="0" dirty="0" err="1">
                          <a:solidFill>
                            <a:schemeClr val="tx1"/>
                          </a:solidFill>
                          <a:latin typeface="Arial" pitchFamily="34" charset="0"/>
                          <a:cs typeface="Arial" pitchFamily="34" charset="0"/>
                        </a:rPr>
                        <a:t>các</a:t>
                      </a:r>
                      <a:r>
                        <a:rPr lang="en-US" sz="2400" baseline="0" dirty="0">
                          <a:solidFill>
                            <a:schemeClr val="tx1"/>
                          </a:solidFill>
                          <a:latin typeface="Arial" pitchFamily="34" charset="0"/>
                          <a:cs typeface="Arial" pitchFamily="34" charset="0"/>
                        </a:rPr>
                        <a:t> </a:t>
                      </a:r>
                      <a:r>
                        <a:rPr lang="en-US" sz="2400" baseline="0" dirty="0" err="1">
                          <a:solidFill>
                            <a:schemeClr val="tx1"/>
                          </a:solidFill>
                          <a:latin typeface="Arial" pitchFamily="34" charset="0"/>
                          <a:cs typeface="Arial" pitchFamily="34" charset="0"/>
                        </a:rPr>
                        <a:t>điều</a:t>
                      </a:r>
                      <a:r>
                        <a:rPr lang="en-US" sz="2400" baseline="0" dirty="0">
                          <a:solidFill>
                            <a:schemeClr val="tx1"/>
                          </a:solidFill>
                          <a:latin typeface="Arial" pitchFamily="34" charset="0"/>
                          <a:cs typeface="Arial" pitchFamily="34" charset="0"/>
                        </a:rPr>
                        <a:t> </a:t>
                      </a:r>
                      <a:r>
                        <a:rPr lang="en-US" sz="2400" baseline="0" dirty="0" err="1">
                          <a:solidFill>
                            <a:schemeClr val="tx1"/>
                          </a:solidFill>
                          <a:latin typeface="Arial" pitchFamily="34" charset="0"/>
                          <a:cs typeface="Arial" pitchFamily="34" charset="0"/>
                        </a:rPr>
                        <a:t>kiện</a:t>
                      </a:r>
                      <a:r>
                        <a:rPr lang="en-US" sz="2400" baseline="0" dirty="0">
                          <a:solidFill>
                            <a:schemeClr val="tx1"/>
                          </a:solidFill>
                          <a:latin typeface="Arial" pitchFamily="34" charset="0"/>
                          <a:cs typeface="Arial" pitchFamily="34" charset="0"/>
                        </a:rPr>
                        <a:t> </a:t>
                      </a:r>
                      <a:r>
                        <a:rPr lang="en-US" sz="2400" baseline="0" dirty="0" err="1">
                          <a:solidFill>
                            <a:schemeClr val="tx1"/>
                          </a:solidFill>
                          <a:latin typeface="Arial" pitchFamily="34" charset="0"/>
                          <a:cs typeface="Arial" pitchFamily="34" charset="0"/>
                        </a:rPr>
                        <a:t>về</a:t>
                      </a:r>
                      <a:r>
                        <a:rPr lang="en-US" sz="2400" baseline="0" dirty="0">
                          <a:solidFill>
                            <a:schemeClr val="tx1"/>
                          </a:solidFill>
                          <a:latin typeface="Arial" pitchFamily="34" charset="0"/>
                          <a:cs typeface="Arial" pitchFamily="34" charset="0"/>
                        </a:rPr>
                        <a:t> y </a:t>
                      </a:r>
                      <a:r>
                        <a:rPr lang="en-US" sz="2400" baseline="0" dirty="0" err="1">
                          <a:solidFill>
                            <a:schemeClr val="tx1"/>
                          </a:solidFill>
                          <a:latin typeface="Arial" pitchFamily="34" charset="0"/>
                          <a:cs typeface="Arial" pitchFamily="34" charset="0"/>
                        </a:rPr>
                        <a:t>tế</a:t>
                      </a:r>
                      <a:r>
                        <a:rPr lang="en-US" sz="2400" baseline="0" dirty="0">
                          <a:solidFill>
                            <a:schemeClr val="tx1"/>
                          </a:solidFill>
                          <a:latin typeface="Arial" pitchFamily="34" charset="0"/>
                          <a:cs typeface="Arial" pitchFamily="34" charset="0"/>
                        </a:rPr>
                        <a:t> </a:t>
                      </a:r>
                      <a:r>
                        <a:rPr lang="en-US" sz="2400" baseline="0" dirty="0" err="1">
                          <a:solidFill>
                            <a:schemeClr val="tx1"/>
                          </a:solidFill>
                          <a:latin typeface="Arial" pitchFamily="34" charset="0"/>
                          <a:cs typeface="Arial" pitchFamily="34" charset="0"/>
                        </a:rPr>
                        <a:t>học</a:t>
                      </a:r>
                      <a:r>
                        <a:rPr lang="en-US" sz="2400" baseline="0" dirty="0">
                          <a:solidFill>
                            <a:schemeClr val="tx1"/>
                          </a:solidFill>
                          <a:latin typeface="Arial" pitchFamily="34" charset="0"/>
                          <a:cs typeface="Arial" pitchFamily="34" charset="0"/>
                        </a:rPr>
                        <a:t> </a:t>
                      </a:r>
                      <a:r>
                        <a:rPr lang="en-US" sz="2400" baseline="0" dirty="0" err="1">
                          <a:solidFill>
                            <a:schemeClr val="tx1"/>
                          </a:solidFill>
                          <a:latin typeface="Arial" pitchFamily="34" charset="0"/>
                          <a:cs typeface="Arial" pitchFamily="34" charset="0"/>
                        </a:rPr>
                        <a:t>đường</a:t>
                      </a:r>
                      <a:r>
                        <a:rPr lang="en-US" sz="2400" baseline="0" dirty="0">
                          <a:solidFill>
                            <a:schemeClr val="tx1"/>
                          </a:solidFill>
                          <a:latin typeface="Arial" pitchFamily="34" charset="0"/>
                          <a:cs typeface="Arial" pitchFamily="34" charset="0"/>
                        </a:rPr>
                        <a:t> </a:t>
                      </a:r>
                      <a:r>
                        <a:rPr lang="en-US" sz="2400" baseline="0" dirty="0" err="1">
                          <a:solidFill>
                            <a:schemeClr val="tx1"/>
                          </a:solidFill>
                          <a:latin typeface="Arial" pitchFamily="34" charset="0"/>
                          <a:cs typeface="Arial" pitchFamily="34" charset="0"/>
                        </a:rPr>
                        <a:t>và</a:t>
                      </a:r>
                      <a:r>
                        <a:rPr lang="en-US" sz="2400" baseline="0" dirty="0">
                          <a:solidFill>
                            <a:schemeClr val="tx1"/>
                          </a:solidFill>
                          <a:latin typeface="Arial" pitchFamily="34" charset="0"/>
                          <a:cs typeface="Arial" pitchFamily="34" charset="0"/>
                        </a:rPr>
                        <a:t> an </a:t>
                      </a:r>
                      <a:r>
                        <a:rPr lang="en-US" sz="2400" baseline="0" dirty="0" err="1">
                          <a:solidFill>
                            <a:schemeClr val="tx1"/>
                          </a:solidFill>
                          <a:latin typeface="Arial" pitchFamily="34" charset="0"/>
                          <a:cs typeface="Arial" pitchFamily="34" charset="0"/>
                        </a:rPr>
                        <a:t>toàn</a:t>
                      </a:r>
                      <a:r>
                        <a:rPr lang="en-US" sz="2400" baseline="0" dirty="0">
                          <a:solidFill>
                            <a:schemeClr val="tx1"/>
                          </a:solidFill>
                          <a:latin typeface="Arial" pitchFamily="34" charset="0"/>
                          <a:cs typeface="Arial" pitchFamily="34" charset="0"/>
                        </a:rPr>
                        <a:t> </a:t>
                      </a:r>
                      <a:r>
                        <a:rPr lang="en-US" sz="2400" baseline="0" dirty="0" err="1">
                          <a:solidFill>
                            <a:schemeClr val="tx1"/>
                          </a:solidFill>
                          <a:latin typeface="Arial" pitchFamily="34" charset="0"/>
                          <a:cs typeface="Arial" pitchFamily="34" charset="0"/>
                        </a:rPr>
                        <a:t>trường</a:t>
                      </a:r>
                      <a:r>
                        <a:rPr lang="en-US" sz="2400" baseline="0" dirty="0">
                          <a:solidFill>
                            <a:schemeClr val="tx1"/>
                          </a:solidFill>
                          <a:latin typeface="Arial" pitchFamily="34" charset="0"/>
                          <a:cs typeface="Arial" pitchFamily="34" charset="0"/>
                        </a:rPr>
                        <a:t> </a:t>
                      </a:r>
                      <a:r>
                        <a:rPr lang="en-US" sz="2400" baseline="0" dirty="0" err="1">
                          <a:solidFill>
                            <a:schemeClr val="tx1"/>
                          </a:solidFill>
                          <a:latin typeface="Arial" pitchFamily="34" charset="0"/>
                          <a:cs typeface="Arial" pitchFamily="34" charset="0"/>
                        </a:rPr>
                        <a:t>học</a:t>
                      </a:r>
                      <a:r>
                        <a:rPr lang="en-US" sz="2400" baseline="0" dirty="0">
                          <a:solidFill>
                            <a:schemeClr val="tx1"/>
                          </a:solidFill>
                          <a:latin typeface="Arial" pitchFamily="34" charset="0"/>
                          <a:cs typeface="Arial" pitchFamily="34" charset="0"/>
                        </a:rPr>
                        <a:t> (</a:t>
                      </a:r>
                      <a:r>
                        <a:rPr lang="en-US" sz="2400" baseline="0" dirty="0" err="1">
                          <a:solidFill>
                            <a:schemeClr val="tx1"/>
                          </a:solidFill>
                          <a:latin typeface="Arial" pitchFamily="34" charset="0"/>
                          <a:cs typeface="Arial" pitchFamily="34" charset="0"/>
                        </a:rPr>
                        <a:t>tt</a:t>
                      </a:r>
                      <a:r>
                        <a:rPr lang="en-US" sz="2400" baseline="0" dirty="0">
                          <a:solidFill>
                            <a:schemeClr val="tx1"/>
                          </a:solidFill>
                          <a:latin typeface="Arial" pitchFamily="34" charset="0"/>
                          <a:cs typeface="Arial" pitchFamily="34" charset="0"/>
                        </a:rPr>
                        <a:t>)</a:t>
                      </a:r>
                    </a:p>
                    <a:p>
                      <a:pPr marL="0" indent="0" algn="just">
                        <a:buFontTx/>
                        <a:buChar char="-"/>
                      </a:pPr>
                      <a:endParaRPr lang="en-US" sz="2400" dirty="0">
                        <a:solidFill>
                          <a:schemeClr val="tx1"/>
                        </a:solidFill>
                        <a:latin typeface="Arial" pitchFamily="34" charset="0"/>
                        <a:cs typeface="Arial" pitchFamily="34" charset="0"/>
                      </a:endParaRPr>
                    </a:p>
                    <a:p>
                      <a:pPr algn="just"/>
                      <a:endParaRPr lang="en-US" sz="2400" dirty="0">
                        <a:solidFill>
                          <a:schemeClr val="tx1"/>
                        </a:solidFill>
                        <a:latin typeface="Arial" pitchFamily="34" charset="0"/>
                        <a:cs typeface="Arial" pitchFamily="34" charset="0"/>
                      </a:endParaRPr>
                    </a:p>
                  </a:txBody>
                  <a:tcPr anchor="ctr"/>
                </a:tc>
                <a:tc>
                  <a:txBody>
                    <a:bodyPr/>
                    <a:lstStyle/>
                    <a:p>
                      <a:pPr algn="just"/>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Bảo</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đảm</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các</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điều</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kiện</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tổ</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chức</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bữa</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ăn</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cho</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trẻ</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tại</a:t>
                      </a:r>
                      <a:r>
                        <a:rPr lang="en-US" sz="2400" kern="1200" dirty="0">
                          <a:solidFill>
                            <a:srgbClr val="9900CC"/>
                          </a:solidFill>
                          <a:latin typeface="Arial" pitchFamily="34" charset="0"/>
                          <a:ea typeface="+mn-ea"/>
                          <a:cs typeface="Arial" pitchFamily="34" charset="0"/>
                        </a:rPr>
                        <a:t> CS GDMN </a:t>
                      </a:r>
                      <a:r>
                        <a:rPr lang="en-US" sz="2400" kern="1200" dirty="0" err="1">
                          <a:solidFill>
                            <a:srgbClr val="9900CC"/>
                          </a:solidFill>
                          <a:latin typeface="Arial" pitchFamily="34" charset="0"/>
                          <a:ea typeface="+mn-ea"/>
                          <a:cs typeface="Arial" pitchFamily="34" charset="0"/>
                        </a:rPr>
                        <a:t>đáp</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ứng</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các</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yêu</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cầu</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về</a:t>
                      </a:r>
                      <a:r>
                        <a:rPr lang="en-US" sz="2400" kern="1200" dirty="0">
                          <a:solidFill>
                            <a:srgbClr val="9900CC"/>
                          </a:solidFill>
                          <a:latin typeface="Arial" pitchFamily="34" charset="0"/>
                          <a:ea typeface="+mn-ea"/>
                          <a:cs typeface="Arial" pitchFamily="34" charset="0"/>
                        </a:rPr>
                        <a:t> an </a:t>
                      </a:r>
                      <a:r>
                        <a:rPr lang="en-US" sz="2400" kern="1200" dirty="0" err="1">
                          <a:solidFill>
                            <a:srgbClr val="9900CC"/>
                          </a:solidFill>
                          <a:latin typeface="Arial" pitchFamily="34" charset="0"/>
                          <a:ea typeface="+mn-ea"/>
                          <a:cs typeface="Arial" pitchFamily="34" charset="0"/>
                        </a:rPr>
                        <a:t>toàn</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thực</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phẩm</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cân</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đối</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và</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hợp</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lý</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về</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dinh</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dưỡng</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thân</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thiện</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phù</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hợp</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với</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cá</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nhân</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trẻ</a:t>
                      </a:r>
                      <a:r>
                        <a:rPr lang="en-US" sz="2400" kern="1200" dirty="0">
                          <a:solidFill>
                            <a:srgbClr val="9900CC"/>
                          </a:solidFill>
                          <a:latin typeface="Arial" pitchFamily="34" charset="0"/>
                          <a:ea typeface="+mn-ea"/>
                          <a:cs typeface="Arial" pitchFamily="34" charset="0"/>
                        </a:rPr>
                        <a:t>.</a:t>
                      </a:r>
                    </a:p>
                    <a:p>
                      <a:pPr algn="ctr"/>
                      <a:r>
                        <a:rPr lang="en-US" sz="2400" dirty="0">
                          <a:solidFill>
                            <a:srgbClr val="9900CC"/>
                          </a:solidFill>
                          <a:latin typeface="Arial" pitchFamily="34" charset="0"/>
                          <a:cs typeface="Arial" pitchFamily="34" charset="0"/>
                        </a:rPr>
                        <a:t>(</a:t>
                      </a:r>
                      <a:r>
                        <a:rPr lang="en-US" sz="2400" i="1" dirty="0">
                          <a:solidFill>
                            <a:srgbClr val="9900CC"/>
                          </a:solidFill>
                          <a:latin typeface="Arial" pitchFamily="34" charset="0"/>
                          <a:cs typeface="Arial" pitchFamily="34" charset="0"/>
                        </a:rPr>
                        <a:t>1.7 LTLTT 21-25</a:t>
                      </a:r>
                      <a:r>
                        <a:rPr lang="en-US" sz="2400" dirty="0">
                          <a:solidFill>
                            <a:srgbClr val="9900CC"/>
                          </a:solidFill>
                          <a:latin typeface="Arial" pitchFamily="34" charset="0"/>
                          <a:cs typeface="Arial" pitchFamily="34" charset="0"/>
                        </a:rPr>
                        <a:t>)</a:t>
                      </a:r>
                    </a:p>
                  </a:txBody>
                  <a:tcPr/>
                </a:tc>
                <a:tc>
                  <a:txBody>
                    <a:bodyPr/>
                    <a:lstStyle/>
                    <a:p>
                      <a:pPr algn="l"/>
                      <a:r>
                        <a:rPr lang="en-US" sz="2300" dirty="0">
                          <a:solidFill>
                            <a:schemeClr val="tx1"/>
                          </a:solidFill>
                          <a:latin typeface="Arial" pitchFamily="34" charset="0"/>
                          <a:cs typeface="Arial" pitchFamily="34" charset="0"/>
                        </a:rPr>
                        <a:t>    </a:t>
                      </a:r>
                      <a:r>
                        <a:rPr lang="en-US" sz="2300" dirty="0" err="1">
                          <a:solidFill>
                            <a:schemeClr val="tx1"/>
                          </a:solidFill>
                          <a:latin typeface="Arial" pitchFamily="34" charset="0"/>
                          <a:cs typeface="Arial" pitchFamily="34" charset="0"/>
                        </a:rPr>
                        <a:t>Rất</a:t>
                      </a:r>
                      <a:r>
                        <a:rPr lang="en-US" sz="2300" dirty="0">
                          <a:solidFill>
                            <a:schemeClr val="tx1"/>
                          </a:solidFill>
                          <a:latin typeface="Arial" pitchFamily="34" charset="0"/>
                          <a:cs typeface="Arial" pitchFamily="34" charset="0"/>
                        </a:rPr>
                        <a:t> </a:t>
                      </a:r>
                      <a:r>
                        <a:rPr lang="en-US" sz="2300" dirty="0" err="1">
                          <a:solidFill>
                            <a:schemeClr val="tx1"/>
                          </a:solidFill>
                          <a:latin typeface="Arial" pitchFamily="34" charset="0"/>
                          <a:cs typeface="Arial" pitchFamily="34" charset="0"/>
                        </a:rPr>
                        <a:t>tốt</a:t>
                      </a:r>
                      <a:endParaRPr lang="en-US" sz="2300" dirty="0">
                        <a:solidFill>
                          <a:schemeClr val="tx1"/>
                        </a:solidFill>
                        <a:latin typeface="Arial" pitchFamily="34" charset="0"/>
                        <a:cs typeface="Arial" pitchFamily="34" charset="0"/>
                      </a:endParaRPr>
                    </a:p>
                    <a:p>
                      <a:pPr algn="l"/>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Tốt</a:t>
                      </a:r>
                      <a:endParaRPr lang="en-US" sz="2400" dirty="0">
                        <a:solidFill>
                          <a:schemeClr val="tx1"/>
                        </a:solidFill>
                        <a:latin typeface="Arial" pitchFamily="34" charset="0"/>
                        <a:cs typeface="Arial" pitchFamily="34" charset="0"/>
                      </a:endParaRPr>
                    </a:p>
                    <a:p>
                      <a:pPr algn="l"/>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Trung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bình</a:t>
                      </a:r>
                      <a:endParaRPr lang="en-US" sz="2400" dirty="0">
                        <a:solidFill>
                          <a:schemeClr val="tx1"/>
                        </a:solidFill>
                        <a:latin typeface="Arial" pitchFamily="34" charset="0"/>
                        <a:cs typeface="Arial" pitchFamily="34" charset="0"/>
                      </a:endParaRPr>
                    </a:p>
                    <a:p>
                      <a:pPr algn="l"/>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Hạn</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chế</a:t>
                      </a:r>
                      <a:endParaRPr lang="en-US" sz="2400" dirty="0">
                        <a:solidFill>
                          <a:schemeClr val="tx1"/>
                        </a:solidFill>
                        <a:latin typeface="Arial" pitchFamily="34" charset="0"/>
                        <a:cs typeface="Arial" pitchFamily="34" charset="0"/>
                      </a:endParaRPr>
                    </a:p>
                    <a:p>
                      <a:pPr algn="l"/>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Không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áp</a:t>
                      </a:r>
                      <a:r>
                        <a:rPr lang="en-US" sz="2400" dirty="0">
                          <a:solidFill>
                            <a:schemeClr val="tx1"/>
                          </a:solidFill>
                          <a:latin typeface="Arial" pitchFamily="34" charset="0"/>
                          <a:cs typeface="Arial" pitchFamily="34" charset="0"/>
                        </a:rPr>
                        <a:t> dung </a:t>
                      </a:r>
                      <a:r>
                        <a:rPr lang="en-US" sz="2400" dirty="0" err="1">
                          <a:solidFill>
                            <a:schemeClr val="tx1"/>
                          </a:solidFill>
                          <a:latin typeface="Arial" pitchFamily="34" charset="0"/>
                          <a:cs typeface="Arial" pitchFamily="34" charset="0"/>
                        </a:rPr>
                        <a:t>được</a:t>
                      </a:r>
                      <a:endParaRPr lang="en-US" sz="2400" dirty="0">
                        <a:solidFill>
                          <a:schemeClr val="tx1"/>
                        </a:solidFill>
                        <a:latin typeface="Arial" pitchFamily="34" charset="0"/>
                        <a:cs typeface="Arial" pitchFamily="34" charset="0"/>
                      </a:endParaRPr>
                    </a:p>
                    <a:p>
                      <a:pPr algn="l"/>
                      <a:endParaRPr lang="en-US" sz="2400" dirty="0">
                        <a:solidFill>
                          <a:schemeClr val="tx1"/>
                        </a:solidFill>
                        <a:latin typeface="Arial" pitchFamily="34" charset="0"/>
                        <a:cs typeface="Arial" pitchFamily="34" charset="0"/>
                      </a:endParaRPr>
                    </a:p>
                  </a:txBody>
                  <a:tcPr/>
                </a:tc>
                <a:tc>
                  <a:txBody>
                    <a:bodyPr/>
                    <a:lstStyle/>
                    <a:p>
                      <a:pPr algn="l"/>
                      <a:endParaRPr lang="en-US" sz="2400" dirty="0">
                        <a:solidFill>
                          <a:schemeClr val="tx1"/>
                        </a:solidFill>
                        <a:latin typeface="Arial" pitchFamily="34" charset="0"/>
                        <a:cs typeface="Arial" pitchFamily="34" charset="0"/>
                      </a:endParaRPr>
                    </a:p>
                  </a:txBody>
                  <a:tcPr/>
                </a:tc>
                <a:extLst>
                  <a:ext uri="{0D108BD9-81ED-4DB2-BD59-A6C34878D82A}">
                    <a16:rowId xmlns="" xmlns:a16="http://schemas.microsoft.com/office/drawing/2014/main" val="2533802172"/>
                  </a:ext>
                </a:extLst>
              </a:tr>
              <a:tr h="5212080">
                <a:tc vMerge="1">
                  <a:txBody>
                    <a:bodyPr/>
                    <a:lstStyle/>
                    <a:p>
                      <a:pPr algn="just"/>
                      <a:endParaRPr lang="en-US" sz="1600" dirty="0">
                        <a:solidFill>
                          <a:schemeClr val="tx1"/>
                        </a:solidFill>
                        <a:latin typeface="Arial" pitchFamily="34" charset="0"/>
                        <a:cs typeface="Arial" pitchFamily="34" charset="0"/>
                      </a:endParaRPr>
                    </a:p>
                  </a:txBody>
                  <a:tcPr marL="45720" marR="45720" marT="30480" marB="30480"/>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Bảo</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đảm</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những</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điều</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kiện</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cơ</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bản</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về</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nước</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sạch</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vệ</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sinh</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phù</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hợp</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với</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nhu</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cầu</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khả</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năng</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sử</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dụng</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của</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trẻ</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theo</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từng</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độ</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tuổi</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và</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đáp</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ứng</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yêu</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cầu</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về</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giáo</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dục</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có</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phòng</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góc</a:t>
                      </a:r>
                      <a:r>
                        <a:rPr lang="en-US" sz="2400" kern="1200" dirty="0">
                          <a:solidFill>
                            <a:srgbClr val="9900CC"/>
                          </a:solidFill>
                          <a:latin typeface="Arial" pitchFamily="34" charset="0"/>
                          <a:ea typeface="+mn-ea"/>
                          <a:cs typeface="Arial" pitchFamily="34" charset="0"/>
                        </a:rPr>
                        <a:t> y </a:t>
                      </a:r>
                      <a:r>
                        <a:rPr lang="en-US" sz="2400" kern="1200" dirty="0" err="1">
                          <a:solidFill>
                            <a:srgbClr val="9900CC"/>
                          </a:solidFill>
                          <a:latin typeface="Arial" pitchFamily="34" charset="0"/>
                          <a:ea typeface="+mn-ea"/>
                          <a:cs typeface="Arial" pitchFamily="34" charset="0"/>
                        </a:rPr>
                        <a:t>tế</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với</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đủ</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trang</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thiết</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bị</a:t>
                      </a:r>
                      <a:r>
                        <a:rPr lang="en-US" sz="2400" kern="1200" dirty="0">
                          <a:solidFill>
                            <a:srgbClr val="9900CC"/>
                          </a:solidFill>
                          <a:latin typeface="Arial" pitchFamily="34" charset="0"/>
                          <a:ea typeface="+mn-ea"/>
                          <a:cs typeface="Arial" pitchFamily="34" charset="0"/>
                        </a:rPr>
                        <a:t> y </a:t>
                      </a:r>
                      <a:r>
                        <a:rPr lang="en-US" sz="2400" kern="1200" dirty="0" err="1">
                          <a:solidFill>
                            <a:srgbClr val="9900CC"/>
                          </a:solidFill>
                          <a:latin typeface="Arial" pitchFamily="34" charset="0"/>
                          <a:ea typeface="+mn-ea"/>
                          <a:cs typeface="Arial" pitchFamily="34" charset="0"/>
                        </a:rPr>
                        <a:t>tế</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phục</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vụ</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công</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tác</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sơ</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cấp</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cứu</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và</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chăm</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sóc</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sức</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khỏe</a:t>
                      </a:r>
                      <a:r>
                        <a:rPr lang="en-US" sz="2400" kern="1200" dirty="0">
                          <a:solidFill>
                            <a:srgbClr val="9900CC"/>
                          </a:solidFill>
                          <a:latin typeface="Arial" pitchFamily="34" charset="0"/>
                          <a:ea typeface="+mn-ea"/>
                          <a:cs typeface="Arial" pitchFamily="34" charset="0"/>
                        </a:rPr>
                        <a:t> ban </a:t>
                      </a:r>
                      <a:r>
                        <a:rPr lang="en-US" sz="2400" kern="1200" dirty="0" err="1">
                          <a:solidFill>
                            <a:srgbClr val="9900CC"/>
                          </a:solidFill>
                          <a:latin typeface="Arial" pitchFamily="34" charset="0"/>
                          <a:ea typeface="+mn-ea"/>
                          <a:cs typeface="Arial" pitchFamily="34" charset="0"/>
                        </a:rPr>
                        <a:t>đầu</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bảo</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đảm</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các</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yêu</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cầu</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điều</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kiện</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trang</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thiết</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bị</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trong</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phòng</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chống</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dịch</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bệnh</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theo</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quy</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định</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có</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đồ</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dùng</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trang</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thiết</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bị</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chuyên</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dụng</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hoặc</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điều</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chỉnh</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phù</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hợp</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với</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trẻ</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có</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nhu</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cầu</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đặc</a:t>
                      </a:r>
                      <a:r>
                        <a:rPr lang="en-US" sz="2400" kern="1200" dirty="0">
                          <a:solidFill>
                            <a:srgbClr val="9900CC"/>
                          </a:solidFill>
                          <a:latin typeface="Arial" pitchFamily="34" charset="0"/>
                          <a:ea typeface="+mn-ea"/>
                          <a:cs typeface="Arial" pitchFamily="34" charset="0"/>
                        </a:rPr>
                        <a:t> </a:t>
                      </a:r>
                      <a:r>
                        <a:rPr lang="en-US" sz="2400" kern="1200" dirty="0" err="1">
                          <a:solidFill>
                            <a:srgbClr val="9900CC"/>
                          </a:solidFill>
                          <a:latin typeface="Arial" pitchFamily="34" charset="0"/>
                          <a:ea typeface="+mn-ea"/>
                          <a:cs typeface="Arial" pitchFamily="34" charset="0"/>
                        </a:rPr>
                        <a:t>biệt</a:t>
                      </a:r>
                      <a:r>
                        <a:rPr lang="en-US" sz="2400" kern="1200" dirty="0">
                          <a:solidFill>
                            <a:srgbClr val="9900CC"/>
                          </a:solidFill>
                          <a:latin typeface="Arial" pitchFamily="34" charset="0"/>
                          <a:ea typeface="+mn-ea"/>
                          <a:cs typeface="Arial" pitchFamily="34" charset="0"/>
                        </a:rPr>
                        <a:t>.</a:t>
                      </a:r>
                    </a:p>
                    <a:p>
                      <a:pPr algn="ctr"/>
                      <a:r>
                        <a:rPr lang="en-US" sz="2400" i="1" dirty="0">
                          <a:solidFill>
                            <a:srgbClr val="9900CC"/>
                          </a:solidFill>
                          <a:latin typeface="Arial" pitchFamily="34" charset="0"/>
                          <a:cs typeface="Arial" pitchFamily="34" charset="0"/>
                        </a:rPr>
                        <a:t>(1.8 LTLTT 21-25)</a:t>
                      </a:r>
                    </a:p>
                  </a:txBody>
                  <a:tcPr/>
                </a:tc>
                <a:tc>
                  <a:txBody>
                    <a:bodyPr/>
                    <a:lstStyle/>
                    <a:p>
                      <a:pPr algn="l"/>
                      <a:r>
                        <a:rPr lang="en-US" sz="2300" dirty="0">
                          <a:solidFill>
                            <a:schemeClr val="tx1"/>
                          </a:solidFill>
                          <a:latin typeface="Arial" pitchFamily="34" charset="0"/>
                          <a:cs typeface="Arial" pitchFamily="34" charset="0"/>
                        </a:rPr>
                        <a:t>    </a:t>
                      </a:r>
                      <a:r>
                        <a:rPr lang="en-US" sz="2300" dirty="0" err="1">
                          <a:solidFill>
                            <a:schemeClr val="tx1"/>
                          </a:solidFill>
                          <a:latin typeface="Arial" pitchFamily="34" charset="0"/>
                          <a:cs typeface="Arial" pitchFamily="34" charset="0"/>
                        </a:rPr>
                        <a:t>Rất</a:t>
                      </a:r>
                      <a:r>
                        <a:rPr lang="en-US" sz="2300" dirty="0">
                          <a:solidFill>
                            <a:schemeClr val="tx1"/>
                          </a:solidFill>
                          <a:latin typeface="Arial" pitchFamily="34" charset="0"/>
                          <a:cs typeface="Arial" pitchFamily="34" charset="0"/>
                        </a:rPr>
                        <a:t> </a:t>
                      </a:r>
                      <a:r>
                        <a:rPr lang="en-US" sz="2300" dirty="0" err="1">
                          <a:solidFill>
                            <a:schemeClr val="tx1"/>
                          </a:solidFill>
                          <a:latin typeface="Arial" pitchFamily="34" charset="0"/>
                          <a:cs typeface="Arial" pitchFamily="34" charset="0"/>
                        </a:rPr>
                        <a:t>tốt</a:t>
                      </a:r>
                      <a:endParaRPr lang="en-US" sz="2300" dirty="0">
                        <a:solidFill>
                          <a:schemeClr val="tx1"/>
                        </a:solidFill>
                        <a:latin typeface="Arial" pitchFamily="34" charset="0"/>
                        <a:cs typeface="Arial" pitchFamily="34" charset="0"/>
                      </a:endParaRPr>
                    </a:p>
                    <a:p>
                      <a:pPr algn="l"/>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Tốt</a:t>
                      </a:r>
                      <a:endParaRPr lang="en-US" sz="2400" dirty="0">
                        <a:solidFill>
                          <a:schemeClr val="tx1"/>
                        </a:solidFill>
                        <a:latin typeface="Arial" pitchFamily="34" charset="0"/>
                        <a:cs typeface="Arial" pitchFamily="34" charset="0"/>
                      </a:endParaRPr>
                    </a:p>
                    <a:p>
                      <a:pPr algn="l"/>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Trung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bình</a:t>
                      </a:r>
                      <a:endParaRPr lang="en-US" sz="2400" dirty="0">
                        <a:solidFill>
                          <a:schemeClr val="tx1"/>
                        </a:solidFill>
                        <a:latin typeface="Arial" pitchFamily="34" charset="0"/>
                        <a:cs typeface="Arial" pitchFamily="34" charset="0"/>
                      </a:endParaRPr>
                    </a:p>
                    <a:p>
                      <a:pPr algn="l"/>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Hạn</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chế</a:t>
                      </a:r>
                      <a:endParaRPr lang="en-US" sz="2400" dirty="0">
                        <a:solidFill>
                          <a:schemeClr val="tx1"/>
                        </a:solidFill>
                        <a:latin typeface="Arial" pitchFamily="34" charset="0"/>
                        <a:cs typeface="Arial" pitchFamily="34" charset="0"/>
                      </a:endParaRPr>
                    </a:p>
                    <a:p>
                      <a:pPr algn="l"/>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Không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áp</a:t>
                      </a:r>
                      <a:r>
                        <a:rPr lang="en-US" sz="2400" dirty="0">
                          <a:solidFill>
                            <a:schemeClr val="tx1"/>
                          </a:solidFill>
                          <a:latin typeface="Arial" pitchFamily="34" charset="0"/>
                          <a:cs typeface="Arial" pitchFamily="34" charset="0"/>
                        </a:rPr>
                        <a:t> dung </a:t>
                      </a:r>
                      <a:r>
                        <a:rPr lang="en-US" sz="2400" dirty="0" err="1">
                          <a:solidFill>
                            <a:schemeClr val="tx1"/>
                          </a:solidFill>
                          <a:latin typeface="Arial" pitchFamily="34" charset="0"/>
                          <a:cs typeface="Arial" pitchFamily="34" charset="0"/>
                        </a:rPr>
                        <a:t>được</a:t>
                      </a:r>
                      <a:endParaRPr lang="en-US" sz="2400" dirty="0">
                        <a:solidFill>
                          <a:schemeClr val="tx1"/>
                        </a:solidFill>
                        <a:latin typeface="Arial" pitchFamily="34" charset="0"/>
                        <a:cs typeface="Arial" pitchFamily="34" charset="0"/>
                      </a:endParaRPr>
                    </a:p>
                  </a:txBody>
                  <a:tcPr/>
                </a:tc>
                <a:tc>
                  <a:txBody>
                    <a:bodyPr/>
                    <a:lstStyle/>
                    <a:p>
                      <a:pPr algn="l"/>
                      <a:endParaRPr lang="en-US" sz="2400" dirty="0">
                        <a:solidFill>
                          <a:schemeClr val="tx1"/>
                        </a:solidFill>
                        <a:latin typeface="Arial" pitchFamily="34" charset="0"/>
                        <a:cs typeface="Arial" pitchFamily="34" charset="0"/>
                      </a:endParaRPr>
                    </a:p>
                  </a:txBody>
                  <a:tcPr/>
                </a:tc>
                <a:extLst>
                  <a:ext uri="{0D108BD9-81ED-4DB2-BD59-A6C34878D82A}">
                    <a16:rowId xmlns="" xmlns:a16="http://schemas.microsoft.com/office/drawing/2014/main" val="2207317662"/>
                  </a:ext>
                </a:extLst>
              </a:tr>
            </a:tbl>
          </a:graphicData>
        </a:graphic>
      </p:graphicFrame>
      <p:grpSp>
        <p:nvGrpSpPr>
          <p:cNvPr id="7" name="Group 6">
            <a:extLst>
              <a:ext uri="{FF2B5EF4-FFF2-40B4-BE49-F238E27FC236}">
                <a16:creationId xmlns="" xmlns:a16="http://schemas.microsoft.com/office/drawing/2014/main" id="{95E17939-7181-A442-BCF8-3C32D22BAC16}"/>
              </a:ext>
            </a:extLst>
          </p:cNvPr>
          <p:cNvGrpSpPr/>
          <p:nvPr/>
        </p:nvGrpSpPr>
        <p:grpSpPr>
          <a:xfrm>
            <a:off x="9571809" y="1849046"/>
            <a:ext cx="243052" cy="1619039"/>
            <a:chOff x="14044448" y="3975036"/>
            <a:chExt cx="243052" cy="1619038"/>
          </a:xfrm>
        </p:grpSpPr>
        <p:sp>
          <p:nvSpPr>
            <p:cNvPr id="4" name="Rectangle 3">
              <a:extLst>
                <a:ext uri="{FF2B5EF4-FFF2-40B4-BE49-F238E27FC236}">
                  <a16:creationId xmlns="" xmlns:a16="http://schemas.microsoft.com/office/drawing/2014/main" id="{A3ACE3CB-9632-A54C-9438-0F8B6ECAA61D}"/>
                </a:ext>
              </a:extLst>
            </p:cNvPr>
            <p:cNvSpPr/>
            <p:nvPr/>
          </p:nvSpPr>
          <p:spPr>
            <a:xfrm>
              <a:off x="14058900" y="3975036"/>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10" name="Rectangle 9">
              <a:extLst>
                <a:ext uri="{FF2B5EF4-FFF2-40B4-BE49-F238E27FC236}">
                  <a16:creationId xmlns="" xmlns:a16="http://schemas.microsoft.com/office/drawing/2014/main" id="{2607CF4D-9B08-B445-9247-6BA737FC81FE}"/>
                </a:ext>
              </a:extLst>
            </p:cNvPr>
            <p:cNvSpPr/>
            <p:nvPr/>
          </p:nvSpPr>
          <p:spPr>
            <a:xfrm>
              <a:off x="14044448" y="4314129"/>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11" name="Rectangle 10">
              <a:extLst>
                <a:ext uri="{FF2B5EF4-FFF2-40B4-BE49-F238E27FC236}">
                  <a16:creationId xmlns="" xmlns:a16="http://schemas.microsoft.com/office/drawing/2014/main" id="{D3205C93-0067-4C45-95A3-CAAE81CC51A8}"/>
                </a:ext>
              </a:extLst>
            </p:cNvPr>
            <p:cNvSpPr/>
            <p:nvPr/>
          </p:nvSpPr>
          <p:spPr>
            <a:xfrm>
              <a:off x="14058900" y="4665277"/>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12" name="Rectangle 11">
              <a:extLst>
                <a:ext uri="{FF2B5EF4-FFF2-40B4-BE49-F238E27FC236}">
                  <a16:creationId xmlns="" xmlns:a16="http://schemas.microsoft.com/office/drawing/2014/main" id="{D9A1DD77-56C0-674D-8604-1A5951C62C55}"/>
                </a:ext>
              </a:extLst>
            </p:cNvPr>
            <p:cNvSpPr/>
            <p:nvPr/>
          </p:nvSpPr>
          <p:spPr>
            <a:xfrm>
              <a:off x="14058900" y="5042820"/>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13" name="Rectangle 12">
              <a:extLst>
                <a:ext uri="{FF2B5EF4-FFF2-40B4-BE49-F238E27FC236}">
                  <a16:creationId xmlns="" xmlns:a16="http://schemas.microsoft.com/office/drawing/2014/main" id="{D2AD7324-CB99-E047-8D9B-DE866FF6EE98}"/>
                </a:ext>
              </a:extLst>
            </p:cNvPr>
            <p:cNvSpPr/>
            <p:nvPr/>
          </p:nvSpPr>
          <p:spPr>
            <a:xfrm>
              <a:off x="14044448" y="5365474"/>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grpSp>
      <p:grpSp>
        <p:nvGrpSpPr>
          <p:cNvPr id="2" name="Group 1">
            <a:extLst>
              <a:ext uri="{FF2B5EF4-FFF2-40B4-BE49-F238E27FC236}">
                <a16:creationId xmlns="" xmlns:a16="http://schemas.microsoft.com/office/drawing/2014/main" id="{FB8E493A-9D61-2804-BB96-4B32740C43E0}"/>
              </a:ext>
            </a:extLst>
          </p:cNvPr>
          <p:cNvGrpSpPr/>
          <p:nvPr/>
        </p:nvGrpSpPr>
        <p:grpSpPr>
          <a:xfrm>
            <a:off x="9486900" y="4118918"/>
            <a:ext cx="243052" cy="1619039"/>
            <a:chOff x="14044448" y="3975036"/>
            <a:chExt cx="243052" cy="1619038"/>
          </a:xfrm>
        </p:grpSpPr>
        <p:sp>
          <p:nvSpPr>
            <p:cNvPr id="3" name="Rectangle 2">
              <a:extLst>
                <a:ext uri="{FF2B5EF4-FFF2-40B4-BE49-F238E27FC236}">
                  <a16:creationId xmlns="" xmlns:a16="http://schemas.microsoft.com/office/drawing/2014/main" id="{F89D387C-6952-CE81-F706-53EDE1EBA89C}"/>
                </a:ext>
              </a:extLst>
            </p:cNvPr>
            <p:cNvSpPr/>
            <p:nvPr/>
          </p:nvSpPr>
          <p:spPr>
            <a:xfrm>
              <a:off x="14058900" y="3975036"/>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5" name="Rectangle 4">
              <a:extLst>
                <a:ext uri="{FF2B5EF4-FFF2-40B4-BE49-F238E27FC236}">
                  <a16:creationId xmlns="" xmlns:a16="http://schemas.microsoft.com/office/drawing/2014/main" id="{80EAFE41-8582-4CC6-6A10-B09D3E2B99BD}"/>
                </a:ext>
              </a:extLst>
            </p:cNvPr>
            <p:cNvSpPr/>
            <p:nvPr/>
          </p:nvSpPr>
          <p:spPr>
            <a:xfrm>
              <a:off x="14044448" y="4314129"/>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8" name="Rectangle 7">
              <a:extLst>
                <a:ext uri="{FF2B5EF4-FFF2-40B4-BE49-F238E27FC236}">
                  <a16:creationId xmlns="" xmlns:a16="http://schemas.microsoft.com/office/drawing/2014/main" id="{FA5CFA37-3A2A-6642-BC62-0D5150148A79}"/>
                </a:ext>
              </a:extLst>
            </p:cNvPr>
            <p:cNvSpPr/>
            <p:nvPr/>
          </p:nvSpPr>
          <p:spPr>
            <a:xfrm>
              <a:off x="14058900" y="4665277"/>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27" name="Rectangle 26">
              <a:extLst>
                <a:ext uri="{FF2B5EF4-FFF2-40B4-BE49-F238E27FC236}">
                  <a16:creationId xmlns="" xmlns:a16="http://schemas.microsoft.com/office/drawing/2014/main" id="{692C4B0F-25B7-5A32-CECC-9DCAD500E209}"/>
                </a:ext>
              </a:extLst>
            </p:cNvPr>
            <p:cNvSpPr/>
            <p:nvPr/>
          </p:nvSpPr>
          <p:spPr>
            <a:xfrm>
              <a:off x="14058900" y="5042820"/>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28" name="Rectangle 27">
              <a:extLst>
                <a:ext uri="{FF2B5EF4-FFF2-40B4-BE49-F238E27FC236}">
                  <a16:creationId xmlns="" xmlns:a16="http://schemas.microsoft.com/office/drawing/2014/main" id="{356B8FF2-095D-DECF-F3B5-4BBEB18B6A60}"/>
                </a:ext>
              </a:extLst>
            </p:cNvPr>
            <p:cNvSpPr/>
            <p:nvPr/>
          </p:nvSpPr>
          <p:spPr>
            <a:xfrm>
              <a:off x="14044448" y="5365474"/>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grpSp>
    </p:spTree>
    <p:extLst>
      <p:ext uri="{BB962C8B-B14F-4D97-AF65-F5344CB8AC3E}">
        <p14:creationId xmlns:p14="http://schemas.microsoft.com/office/powerpoint/2010/main" val="7187433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3253790211"/>
              </p:ext>
            </p:extLst>
          </p:nvPr>
        </p:nvGraphicFramePr>
        <p:xfrm>
          <a:off x="762000" y="1609379"/>
          <a:ext cx="16840202" cy="6345384"/>
        </p:xfrm>
        <a:graphic>
          <a:graphicData uri="http://schemas.openxmlformats.org/drawingml/2006/table">
            <a:tbl>
              <a:tblPr firstRow="1" bandRow="1">
                <a:tableStyleId>{8799B23B-EC83-4686-B30A-512413B5E67A}</a:tableStyleId>
              </a:tblPr>
              <a:tblGrid>
                <a:gridCol w="3511006">
                  <a:extLst>
                    <a:ext uri="{9D8B030D-6E8A-4147-A177-3AD203B41FA5}">
                      <a16:colId xmlns="" xmlns:a16="http://schemas.microsoft.com/office/drawing/2014/main" val="20000"/>
                    </a:ext>
                  </a:extLst>
                </a:gridCol>
                <a:gridCol w="5203432">
                  <a:extLst>
                    <a:ext uri="{9D8B030D-6E8A-4147-A177-3AD203B41FA5}">
                      <a16:colId xmlns="" xmlns:a16="http://schemas.microsoft.com/office/drawing/2014/main" val="20001"/>
                    </a:ext>
                  </a:extLst>
                </a:gridCol>
                <a:gridCol w="4582464">
                  <a:extLst>
                    <a:ext uri="{9D8B030D-6E8A-4147-A177-3AD203B41FA5}">
                      <a16:colId xmlns="" xmlns:a16="http://schemas.microsoft.com/office/drawing/2014/main" val="20002"/>
                    </a:ext>
                  </a:extLst>
                </a:gridCol>
                <a:gridCol w="3543300">
                  <a:extLst>
                    <a:ext uri="{9D8B030D-6E8A-4147-A177-3AD203B41FA5}">
                      <a16:colId xmlns="" xmlns:a16="http://schemas.microsoft.com/office/drawing/2014/main" val="1522895973"/>
                    </a:ext>
                  </a:extLst>
                </a:gridCol>
              </a:tblGrid>
              <a:tr h="538944">
                <a:tc gridSpan="4">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2400" i="1" spc="190" dirty="0" err="1">
                          <a:latin typeface="Arial" pitchFamily="34" charset="0"/>
                          <a:cs typeface="Arial" pitchFamily="34" charset="0"/>
                        </a:rPr>
                        <a:t>Tiêu</a:t>
                      </a:r>
                      <a:r>
                        <a:rPr lang="en-US" sz="2400" i="1" spc="190" dirty="0">
                          <a:latin typeface="Arial" pitchFamily="34" charset="0"/>
                          <a:cs typeface="Arial" pitchFamily="34" charset="0"/>
                        </a:rPr>
                        <a:t> </a:t>
                      </a:r>
                      <a:r>
                        <a:rPr lang="en-US" sz="2400" i="1" spc="190" dirty="0" err="1">
                          <a:latin typeface="Arial" pitchFamily="34" charset="0"/>
                          <a:cs typeface="Arial" pitchFamily="34" charset="0"/>
                        </a:rPr>
                        <a:t>chuẩn</a:t>
                      </a:r>
                      <a:r>
                        <a:rPr lang="en-US" sz="2400" i="1" spc="190" dirty="0">
                          <a:latin typeface="Arial" pitchFamily="34" charset="0"/>
                          <a:cs typeface="Arial" pitchFamily="34" charset="0"/>
                        </a:rPr>
                        <a:t> 1: </a:t>
                      </a:r>
                      <a:r>
                        <a:rPr lang="en-US" sz="2400" i="1" spc="190" dirty="0" err="1">
                          <a:latin typeface="Arial" pitchFamily="34" charset="0"/>
                          <a:cs typeface="Arial" pitchFamily="34" charset="0"/>
                        </a:rPr>
                        <a:t>Môi</a:t>
                      </a:r>
                      <a:r>
                        <a:rPr lang="en-US" sz="2400" i="1" spc="190" dirty="0">
                          <a:latin typeface="Arial" pitchFamily="34" charset="0"/>
                          <a:cs typeface="Arial" pitchFamily="34" charset="0"/>
                        </a:rPr>
                        <a:t> </a:t>
                      </a:r>
                      <a:r>
                        <a:rPr lang="en-US" sz="2400" i="1" spc="190" dirty="0" err="1">
                          <a:latin typeface="Arial" pitchFamily="34" charset="0"/>
                          <a:cs typeface="Arial" pitchFamily="34" charset="0"/>
                        </a:rPr>
                        <a:t>trường</a:t>
                      </a:r>
                      <a:r>
                        <a:rPr lang="en-US" sz="2400" i="1" spc="190" dirty="0">
                          <a:latin typeface="Arial" pitchFamily="34" charset="0"/>
                          <a:cs typeface="Arial" pitchFamily="34" charset="0"/>
                        </a:rPr>
                        <a:t> </a:t>
                      </a:r>
                      <a:r>
                        <a:rPr lang="en-US" sz="2400" i="1" spc="190" dirty="0" err="1">
                          <a:latin typeface="Arial" pitchFamily="34" charset="0"/>
                          <a:cs typeface="Arial" pitchFamily="34" charset="0"/>
                        </a:rPr>
                        <a:t>vật</a:t>
                      </a:r>
                      <a:r>
                        <a:rPr lang="en-US" sz="2400" i="1" spc="190" dirty="0">
                          <a:latin typeface="Arial" pitchFamily="34" charset="0"/>
                          <a:cs typeface="Arial" pitchFamily="34" charset="0"/>
                        </a:rPr>
                        <a:t> </a:t>
                      </a:r>
                      <a:r>
                        <a:rPr lang="en-US" sz="2400" i="1" spc="190" dirty="0" err="1">
                          <a:latin typeface="Arial" pitchFamily="34" charset="0"/>
                          <a:cs typeface="Arial" pitchFamily="34" charset="0"/>
                        </a:rPr>
                        <a:t>chất</a:t>
                      </a:r>
                      <a:endParaRPr lang="en-US" sz="2400" i="1" spc="190" dirty="0">
                        <a:latin typeface="Arial" pitchFamily="34" charset="0"/>
                        <a:cs typeface="Arial" pitchFamily="34" charset="0"/>
                      </a:endParaRPr>
                    </a:p>
                  </a:txBody>
                  <a:tcPr/>
                </a:tc>
                <a:tc hMerge="1">
                  <a:txBody>
                    <a:bodyPr/>
                    <a:lstStyle/>
                    <a:p>
                      <a:pPr algn="ctr"/>
                      <a:endParaRPr lang="en-US" sz="2400" dirty="0">
                        <a:solidFill>
                          <a:schemeClr val="tx1"/>
                        </a:solidFill>
                        <a:latin typeface="Arial" pitchFamily="34" charset="0"/>
                        <a:cs typeface="Arial" pitchFamily="34" charset="0"/>
                      </a:endParaRPr>
                    </a:p>
                  </a:txBody>
                  <a:tcPr/>
                </a:tc>
                <a:tc hMerge="1">
                  <a:txBody>
                    <a:bodyPr/>
                    <a:lstStyle/>
                    <a:p>
                      <a:pPr algn="ctr"/>
                      <a:endParaRPr lang="en-US" sz="2400" dirty="0">
                        <a:solidFill>
                          <a:schemeClr val="tx1"/>
                        </a:solidFill>
                        <a:latin typeface="Arial" pitchFamily="34" charset="0"/>
                        <a:cs typeface="Arial" pitchFamily="34" charset="0"/>
                      </a:endParaRPr>
                    </a:p>
                  </a:txBody>
                  <a:tcPr/>
                </a:tc>
                <a:tc hMerge="1">
                  <a:txBody>
                    <a:bodyPr/>
                    <a:lstStyle/>
                    <a:p>
                      <a:pPr marL="0" marR="0" indent="0" algn="l" defTabSz="1371600" rtl="0" eaLnBrk="1" fontAlgn="auto" latinLnBrk="0" hangingPunct="1">
                        <a:lnSpc>
                          <a:spcPct val="100000"/>
                        </a:lnSpc>
                        <a:spcBef>
                          <a:spcPts val="0"/>
                        </a:spcBef>
                        <a:spcAft>
                          <a:spcPts val="0"/>
                        </a:spcAft>
                        <a:buClrTx/>
                        <a:buSzTx/>
                        <a:buFontTx/>
                        <a:buNone/>
                        <a:tabLst/>
                        <a:defRPr/>
                      </a:pPr>
                      <a:endParaRPr lang="en-US" sz="2400" i="1" spc="190" dirty="0">
                        <a:latin typeface="Arial" pitchFamily="34" charset="0"/>
                        <a:cs typeface="Arial" pitchFamily="34" charset="0"/>
                      </a:endParaRPr>
                    </a:p>
                  </a:txBody>
                  <a:tcPr/>
                </a:tc>
                <a:extLst>
                  <a:ext uri="{0D108BD9-81ED-4DB2-BD59-A6C34878D82A}">
                    <a16:rowId xmlns="" xmlns:a16="http://schemas.microsoft.com/office/drawing/2014/main" val="10000"/>
                  </a:ext>
                </a:extLst>
              </a:tr>
              <a:tr h="822960">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400" b="1" dirty="0" err="1">
                          <a:latin typeface="Arial" pitchFamily="34" charset="0"/>
                          <a:cs typeface="Arial" pitchFamily="34" charset="0"/>
                        </a:rPr>
                        <a:t>Tiêu</a:t>
                      </a:r>
                      <a:r>
                        <a:rPr lang="en-US" sz="2400" b="1" baseline="0" dirty="0">
                          <a:latin typeface="Arial" pitchFamily="34" charset="0"/>
                          <a:cs typeface="Arial" pitchFamily="34" charset="0"/>
                        </a:rPr>
                        <a:t> </a:t>
                      </a:r>
                      <a:r>
                        <a:rPr lang="en-US" sz="2400" b="1" baseline="0" dirty="0" err="1">
                          <a:latin typeface="Arial" pitchFamily="34" charset="0"/>
                          <a:cs typeface="Arial" pitchFamily="34" charset="0"/>
                        </a:rPr>
                        <a:t>chí</a:t>
                      </a:r>
                      <a:endParaRPr lang="en-US" sz="2400" b="1" dirty="0">
                        <a:solidFill>
                          <a:schemeClr val="tx1"/>
                        </a:solidFill>
                        <a:latin typeface="Arial" pitchFamily="34" charset="0"/>
                        <a:cs typeface="Arial" pitchFamily="34" charset="0"/>
                      </a:endParaRPr>
                    </a:p>
                    <a:p>
                      <a:pPr marL="0" indent="0" algn="ctr">
                        <a:buFontTx/>
                        <a:buChar char="-"/>
                      </a:pPr>
                      <a:endParaRPr lang="en-US" sz="2400" b="1" dirty="0">
                        <a:solidFill>
                          <a:schemeClr val="tx1"/>
                        </a:solidFill>
                        <a:latin typeface="Arial" pitchFamily="34" charset="0"/>
                        <a:cs typeface="Arial" pitchFamily="34" charset="0"/>
                      </a:endParaRPr>
                    </a:p>
                  </a:txBody>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400" b="1" dirty="0">
                          <a:latin typeface="Arial" pitchFamily="34" charset="0"/>
                          <a:cs typeface="Arial" pitchFamily="34" charset="0"/>
                        </a:rPr>
                        <a:t>Minh </a:t>
                      </a:r>
                      <a:r>
                        <a:rPr lang="en-US" sz="2400" b="1" dirty="0" err="1">
                          <a:latin typeface="Arial" pitchFamily="34" charset="0"/>
                          <a:cs typeface="Arial" pitchFamily="34" charset="0"/>
                        </a:rPr>
                        <a:t>chứng</a:t>
                      </a:r>
                      <a:endParaRPr lang="en-US" sz="2400" b="1" dirty="0">
                        <a:solidFill>
                          <a:schemeClr val="tx1"/>
                        </a:solidFill>
                        <a:latin typeface="Arial" pitchFamily="34" charset="0"/>
                        <a:cs typeface="Arial" pitchFamily="34" charset="0"/>
                      </a:endParaRPr>
                    </a:p>
                  </a:txBody>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400" b="1" dirty="0" err="1">
                          <a:latin typeface="Arial" pitchFamily="34" charset="0"/>
                          <a:cs typeface="Arial" pitchFamily="34" charset="0"/>
                        </a:rPr>
                        <a:t>Mức</a:t>
                      </a:r>
                      <a:r>
                        <a:rPr lang="en-US" sz="2400" b="1" baseline="0" dirty="0">
                          <a:latin typeface="Arial" pitchFamily="34" charset="0"/>
                          <a:cs typeface="Arial" pitchFamily="34" charset="0"/>
                        </a:rPr>
                        <a:t> </a:t>
                      </a:r>
                      <a:r>
                        <a:rPr lang="en-US" sz="2400" b="1" baseline="0" dirty="0" err="1">
                          <a:latin typeface="Arial" pitchFamily="34" charset="0"/>
                          <a:cs typeface="Arial" pitchFamily="34" charset="0"/>
                        </a:rPr>
                        <a:t>độ</a:t>
                      </a:r>
                      <a:endParaRPr lang="en-US" sz="2400" b="1" dirty="0">
                        <a:solidFill>
                          <a:schemeClr val="tx1"/>
                        </a:solidFill>
                        <a:latin typeface="Arial" pitchFamily="34" charset="0"/>
                        <a:cs typeface="Arial" pitchFamily="34" charset="0"/>
                      </a:endParaRPr>
                    </a:p>
                    <a:p>
                      <a:pPr algn="ctr"/>
                      <a:endParaRPr lang="en-US" sz="2400" b="1" dirty="0">
                        <a:solidFill>
                          <a:schemeClr val="tx1"/>
                        </a:solidFill>
                        <a:latin typeface="Arial" pitchFamily="34" charset="0"/>
                        <a:cs typeface="Arial" pitchFamily="34" charset="0"/>
                      </a:endParaRPr>
                    </a:p>
                  </a:txBody>
                  <a:tcPr/>
                </a:tc>
                <a:tc>
                  <a:txBody>
                    <a:bodyPr/>
                    <a:lstStyle/>
                    <a:p>
                      <a:pPr algn="ctr"/>
                      <a:r>
                        <a:rPr lang="en-US" sz="2400" b="1" dirty="0" err="1">
                          <a:solidFill>
                            <a:schemeClr val="tx1"/>
                          </a:solidFill>
                          <a:latin typeface="Arial" pitchFamily="34" charset="0"/>
                          <a:cs typeface="Arial" pitchFamily="34" charset="0"/>
                        </a:rPr>
                        <a:t>Giải</a:t>
                      </a:r>
                      <a:r>
                        <a:rPr lang="en-US" sz="2400" b="1" dirty="0">
                          <a:solidFill>
                            <a:schemeClr val="tx1"/>
                          </a:solidFill>
                          <a:latin typeface="Arial" pitchFamily="34" charset="0"/>
                          <a:cs typeface="Arial" pitchFamily="34" charset="0"/>
                        </a:rPr>
                        <a:t> </a:t>
                      </a:r>
                      <a:r>
                        <a:rPr lang="en-US" sz="2400" b="1" dirty="0" err="1">
                          <a:solidFill>
                            <a:schemeClr val="tx1"/>
                          </a:solidFill>
                          <a:latin typeface="Arial" pitchFamily="34" charset="0"/>
                          <a:cs typeface="Arial" pitchFamily="34" charset="0"/>
                        </a:rPr>
                        <a:t>pháp</a:t>
                      </a:r>
                      <a:r>
                        <a:rPr lang="en-US" sz="2400" b="1" dirty="0">
                          <a:solidFill>
                            <a:schemeClr val="tx1"/>
                          </a:solidFill>
                          <a:latin typeface="Arial" pitchFamily="34" charset="0"/>
                          <a:cs typeface="Arial" pitchFamily="34" charset="0"/>
                        </a:rPr>
                        <a:t> </a:t>
                      </a:r>
                      <a:r>
                        <a:rPr lang="en-US" sz="2400" b="1" dirty="0" err="1">
                          <a:solidFill>
                            <a:schemeClr val="tx1"/>
                          </a:solidFill>
                          <a:latin typeface="Arial" pitchFamily="34" charset="0"/>
                          <a:cs typeface="Arial" pitchFamily="34" charset="0"/>
                        </a:rPr>
                        <a:t>thực</a:t>
                      </a:r>
                      <a:r>
                        <a:rPr lang="en-US" sz="2400" b="1" dirty="0">
                          <a:solidFill>
                            <a:schemeClr val="tx1"/>
                          </a:solidFill>
                          <a:latin typeface="Arial" pitchFamily="34" charset="0"/>
                          <a:cs typeface="Arial" pitchFamily="34" charset="0"/>
                        </a:rPr>
                        <a:t> </a:t>
                      </a:r>
                      <a:r>
                        <a:rPr lang="en-US" sz="2400" b="1" dirty="0" err="1">
                          <a:solidFill>
                            <a:schemeClr val="tx1"/>
                          </a:solidFill>
                          <a:latin typeface="Arial" pitchFamily="34" charset="0"/>
                          <a:cs typeface="Arial" pitchFamily="34" charset="0"/>
                        </a:rPr>
                        <a:t>hiện</a:t>
                      </a:r>
                      <a:r>
                        <a:rPr lang="en-US" sz="2400" b="1" dirty="0">
                          <a:solidFill>
                            <a:schemeClr val="tx1"/>
                          </a:solidFill>
                          <a:latin typeface="Arial" pitchFamily="34" charset="0"/>
                          <a:cs typeface="Arial" pitchFamily="34" charset="0"/>
                        </a:rPr>
                        <a:t> </a:t>
                      </a:r>
                      <a:r>
                        <a:rPr lang="en-US" sz="2400" b="1" dirty="0" err="1">
                          <a:solidFill>
                            <a:schemeClr val="tx1"/>
                          </a:solidFill>
                          <a:latin typeface="Arial" pitchFamily="34" charset="0"/>
                          <a:cs typeface="Arial" pitchFamily="34" charset="0"/>
                        </a:rPr>
                        <a:t>điều</a:t>
                      </a:r>
                      <a:r>
                        <a:rPr lang="en-US" sz="2400" b="1" dirty="0">
                          <a:solidFill>
                            <a:schemeClr val="tx1"/>
                          </a:solidFill>
                          <a:latin typeface="Arial" pitchFamily="34" charset="0"/>
                          <a:cs typeface="Arial" pitchFamily="34" charset="0"/>
                        </a:rPr>
                        <a:t> </a:t>
                      </a:r>
                      <a:r>
                        <a:rPr lang="en-US" sz="2400" b="1" dirty="0" err="1">
                          <a:solidFill>
                            <a:schemeClr val="tx1"/>
                          </a:solidFill>
                          <a:latin typeface="Arial" pitchFamily="34" charset="0"/>
                          <a:cs typeface="Arial" pitchFamily="34" charset="0"/>
                        </a:rPr>
                        <a:t>chỉnh</a:t>
                      </a:r>
                      <a:endParaRPr lang="en-US" sz="2400" b="1" dirty="0">
                        <a:solidFill>
                          <a:schemeClr val="tx1"/>
                        </a:solidFill>
                        <a:latin typeface="Arial" pitchFamily="34" charset="0"/>
                        <a:cs typeface="Arial" pitchFamily="34" charset="0"/>
                      </a:endParaRPr>
                    </a:p>
                  </a:txBody>
                  <a:tcPr/>
                </a:tc>
                <a:extLst>
                  <a:ext uri="{0D108BD9-81ED-4DB2-BD59-A6C34878D82A}">
                    <a16:rowId xmlns="" xmlns:a16="http://schemas.microsoft.com/office/drawing/2014/main" val="10001"/>
                  </a:ext>
                </a:extLst>
              </a:tr>
              <a:tr h="2651760">
                <a:tc rowSpan="2">
                  <a:txBody>
                    <a:bodyPr/>
                    <a:lstStyle/>
                    <a:p>
                      <a:pPr marL="0" indent="0" algn="just">
                        <a:buFontTx/>
                        <a:buNone/>
                      </a:pPr>
                      <a:r>
                        <a:rPr lang="en-US" sz="2400" dirty="0">
                          <a:solidFill>
                            <a:schemeClr val="tx1"/>
                          </a:solidFill>
                          <a:latin typeface="Arial" pitchFamily="34" charset="0"/>
                          <a:cs typeface="Arial" pitchFamily="34" charset="0"/>
                        </a:rPr>
                        <a:t>1. </a:t>
                      </a:r>
                      <a:r>
                        <a:rPr lang="en-US" sz="2400" dirty="0" err="1">
                          <a:solidFill>
                            <a:schemeClr val="tx1"/>
                          </a:solidFill>
                          <a:latin typeface="Arial" pitchFamily="34" charset="0"/>
                          <a:cs typeface="Arial" pitchFamily="34" charset="0"/>
                        </a:rPr>
                        <a:t>Môi</a:t>
                      </a:r>
                      <a:r>
                        <a:rPr lang="en-US" sz="2400" baseline="0" dirty="0">
                          <a:solidFill>
                            <a:schemeClr val="tx1"/>
                          </a:solidFill>
                          <a:latin typeface="Arial" pitchFamily="34" charset="0"/>
                          <a:cs typeface="Arial" pitchFamily="34" charset="0"/>
                        </a:rPr>
                        <a:t> </a:t>
                      </a:r>
                      <a:r>
                        <a:rPr lang="en-US" sz="2400" baseline="0" dirty="0" err="1">
                          <a:solidFill>
                            <a:schemeClr val="tx1"/>
                          </a:solidFill>
                          <a:latin typeface="Arial" pitchFamily="34" charset="0"/>
                          <a:cs typeface="Arial" pitchFamily="34" charset="0"/>
                        </a:rPr>
                        <a:t>trường</a:t>
                      </a:r>
                      <a:r>
                        <a:rPr lang="en-US" sz="2400" baseline="0" dirty="0">
                          <a:solidFill>
                            <a:schemeClr val="tx1"/>
                          </a:solidFill>
                          <a:latin typeface="Arial" pitchFamily="34" charset="0"/>
                          <a:cs typeface="Arial" pitchFamily="34" charset="0"/>
                        </a:rPr>
                        <a:t> GD </a:t>
                      </a:r>
                      <a:r>
                        <a:rPr lang="en-US" sz="2400" baseline="0" dirty="0" err="1">
                          <a:solidFill>
                            <a:schemeClr val="tx1"/>
                          </a:solidFill>
                          <a:latin typeface="Arial" pitchFamily="34" charset="0"/>
                          <a:cs typeface="Arial" pitchFamily="34" charset="0"/>
                        </a:rPr>
                        <a:t>đảm</a:t>
                      </a:r>
                      <a:r>
                        <a:rPr lang="en-US" sz="2400" baseline="0" dirty="0">
                          <a:solidFill>
                            <a:schemeClr val="tx1"/>
                          </a:solidFill>
                          <a:latin typeface="Arial" pitchFamily="34" charset="0"/>
                          <a:cs typeface="Arial" pitchFamily="34" charset="0"/>
                        </a:rPr>
                        <a:t> </a:t>
                      </a:r>
                      <a:r>
                        <a:rPr lang="en-US" sz="2400" baseline="0" dirty="0" err="1">
                          <a:solidFill>
                            <a:schemeClr val="tx1"/>
                          </a:solidFill>
                          <a:latin typeface="Arial" pitchFamily="34" charset="0"/>
                          <a:cs typeface="Arial" pitchFamily="34" charset="0"/>
                        </a:rPr>
                        <a:t>bảo</a:t>
                      </a:r>
                      <a:r>
                        <a:rPr lang="en-US" sz="2400" baseline="0" dirty="0">
                          <a:solidFill>
                            <a:schemeClr val="tx1"/>
                          </a:solidFill>
                          <a:latin typeface="Arial" pitchFamily="34" charset="0"/>
                          <a:cs typeface="Arial" pitchFamily="34" charset="0"/>
                        </a:rPr>
                        <a:t> </a:t>
                      </a:r>
                      <a:r>
                        <a:rPr lang="en-US" sz="2400" baseline="0" dirty="0" err="1">
                          <a:solidFill>
                            <a:schemeClr val="tx1"/>
                          </a:solidFill>
                          <a:latin typeface="Arial" pitchFamily="34" charset="0"/>
                          <a:cs typeface="Arial" pitchFamily="34" charset="0"/>
                        </a:rPr>
                        <a:t>các</a:t>
                      </a:r>
                      <a:r>
                        <a:rPr lang="en-US" sz="2400" baseline="0" dirty="0">
                          <a:solidFill>
                            <a:schemeClr val="tx1"/>
                          </a:solidFill>
                          <a:latin typeface="Arial" pitchFamily="34" charset="0"/>
                          <a:cs typeface="Arial" pitchFamily="34" charset="0"/>
                        </a:rPr>
                        <a:t> </a:t>
                      </a:r>
                      <a:r>
                        <a:rPr lang="en-US" sz="2400" baseline="0" dirty="0" err="1">
                          <a:solidFill>
                            <a:schemeClr val="tx1"/>
                          </a:solidFill>
                          <a:latin typeface="Arial" pitchFamily="34" charset="0"/>
                          <a:cs typeface="Arial" pitchFamily="34" charset="0"/>
                        </a:rPr>
                        <a:t>điều</a:t>
                      </a:r>
                      <a:r>
                        <a:rPr lang="en-US" sz="2400" baseline="0" dirty="0">
                          <a:solidFill>
                            <a:schemeClr val="tx1"/>
                          </a:solidFill>
                          <a:latin typeface="Arial" pitchFamily="34" charset="0"/>
                          <a:cs typeface="Arial" pitchFamily="34" charset="0"/>
                        </a:rPr>
                        <a:t> </a:t>
                      </a:r>
                      <a:r>
                        <a:rPr lang="en-US" sz="2400" baseline="0" dirty="0" err="1">
                          <a:solidFill>
                            <a:schemeClr val="tx1"/>
                          </a:solidFill>
                          <a:latin typeface="Arial" pitchFamily="34" charset="0"/>
                          <a:cs typeface="Arial" pitchFamily="34" charset="0"/>
                        </a:rPr>
                        <a:t>kiện</a:t>
                      </a:r>
                      <a:r>
                        <a:rPr lang="en-US" sz="2400" baseline="0" dirty="0">
                          <a:solidFill>
                            <a:schemeClr val="tx1"/>
                          </a:solidFill>
                          <a:latin typeface="Arial" pitchFamily="34" charset="0"/>
                          <a:cs typeface="Arial" pitchFamily="34" charset="0"/>
                        </a:rPr>
                        <a:t> </a:t>
                      </a:r>
                      <a:r>
                        <a:rPr lang="en-US" sz="2400" baseline="0" dirty="0" err="1">
                          <a:solidFill>
                            <a:schemeClr val="tx1"/>
                          </a:solidFill>
                          <a:latin typeface="Arial" pitchFamily="34" charset="0"/>
                          <a:cs typeface="Arial" pitchFamily="34" charset="0"/>
                        </a:rPr>
                        <a:t>về</a:t>
                      </a:r>
                      <a:r>
                        <a:rPr lang="en-US" sz="2400" baseline="0" dirty="0">
                          <a:solidFill>
                            <a:schemeClr val="tx1"/>
                          </a:solidFill>
                          <a:latin typeface="Arial" pitchFamily="34" charset="0"/>
                          <a:cs typeface="Arial" pitchFamily="34" charset="0"/>
                        </a:rPr>
                        <a:t> y </a:t>
                      </a:r>
                      <a:r>
                        <a:rPr lang="en-US" sz="2400" baseline="0" dirty="0" err="1">
                          <a:solidFill>
                            <a:schemeClr val="tx1"/>
                          </a:solidFill>
                          <a:latin typeface="Arial" pitchFamily="34" charset="0"/>
                          <a:cs typeface="Arial" pitchFamily="34" charset="0"/>
                        </a:rPr>
                        <a:t>tế</a:t>
                      </a:r>
                      <a:r>
                        <a:rPr lang="en-US" sz="2400" baseline="0" dirty="0">
                          <a:solidFill>
                            <a:schemeClr val="tx1"/>
                          </a:solidFill>
                          <a:latin typeface="Arial" pitchFamily="34" charset="0"/>
                          <a:cs typeface="Arial" pitchFamily="34" charset="0"/>
                        </a:rPr>
                        <a:t> </a:t>
                      </a:r>
                      <a:r>
                        <a:rPr lang="en-US" sz="2400" baseline="0" dirty="0" err="1">
                          <a:solidFill>
                            <a:schemeClr val="tx1"/>
                          </a:solidFill>
                          <a:latin typeface="Arial" pitchFamily="34" charset="0"/>
                          <a:cs typeface="Arial" pitchFamily="34" charset="0"/>
                        </a:rPr>
                        <a:t>học</a:t>
                      </a:r>
                      <a:r>
                        <a:rPr lang="en-US" sz="2400" baseline="0" dirty="0">
                          <a:solidFill>
                            <a:schemeClr val="tx1"/>
                          </a:solidFill>
                          <a:latin typeface="Arial" pitchFamily="34" charset="0"/>
                          <a:cs typeface="Arial" pitchFamily="34" charset="0"/>
                        </a:rPr>
                        <a:t> </a:t>
                      </a:r>
                      <a:r>
                        <a:rPr lang="en-US" sz="2400" baseline="0" dirty="0" err="1">
                          <a:solidFill>
                            <a:schemeClr val="tx1"/>
                          </a:solidFill>
                          <a:latin typeface="Arial" pitchFamily="34" charset="0"/>
                          <a:cs typeface="Arial" pitchFamily="34" charset="0"/>
                        </a:rPr>
                        <a:t>đường</a:t>
                      </a:r>
                      <a:r>
                        <a:rPr lang="en-US" sz="2400" baseline="0" dirty="0">
                          <a:solidFill>
                            <a:schemeClr val="tx1"/>
                          </a:solidFill>
                          <a:latin typeface="Arial" pitchFamily="34" charset="0"/>
                          <a:cs typeface="Arial" pitchFamily="34" charset="0"/>
                        </a:rPr>
                        <a:t> </a:t>
                      </a:r>
                      <a:r>
                        <a:rPr lang="en-US" sz="2400" baseline="0" dirty="0" err="1">
                          <a:solidFill>
                            <a:schemeClr val="tx1"/>
                          </a:solidFill>
                          <a:latin typeface="Arial" pitchFamily="34" charset="0"/>
                          <a:cs typeface="Arial" pitchFamily="34" charset="0"/>
                        </a:rPr>
                        <a:t>và</a:t>
                      </a:r>
                      <a:r>
                        <a:rPr lang="en-US" sz="2400" baseline="0" dirty="0">
                          <a:solidFill>
                            <a:schemeClr val="tx1"/>
                          </a:solidFill>
                          <a:latin typeface="Arial" pitchFamily="34" charset="0"/>
                          <a:cs typeface="Arial" pitchFamily="34" charset="0"/>
                        </a:rPr>
                        <a:t> an </a:t>
                      </a:r>
                      <a:r>
                        <a:rPr lang="en-US" sz="2400" baseline="0" dirty="0" err="1">
                          <a:solidFill>
                            <a:schemeClr val="tx1"/>
                          </a:solidFill>
                          <a:latin typeface="Arial" pitchFamily="34" charset="0"/>
                          <a:cs typeface="Arial" pitchFamily="34" charset="0"/>
                        </a:rPr>
                        <a:t>toàn</a:t>
                      </a:r>
                      <a:r>
                        <a:rPr lang="en-US" sz="2400" baseline="0" dirty="0">
                          <a:solidFill>
                            <a:schemeClr val="tx1"/>
                          </a:solidFill>
                          <a:latin typeface="Arial" pitchFamily="34" charset="0"/>
                          <a:cs typeface="Arial" pitchFamily="34" charset="0"/>
                        </a:rPr>
                        <a:t> </a:t>
                      </a:r>
                      <a:r>
                        <a:rPr lang="en-US" sz="2400" baseline="0" dirty="0" err="1">
                          <a:solidFill>
                            <a:schemeClr val="tx1"/>
                          </a:solidFill>
                          <a:latin typeface="Arial" pitchFamily="34" charset="0"/>
                          <a:cs typeface="Arial" pitchFamily="34" charset="0"/>
                        </a:rPr>
                        <a:t>trường</a:t>
                      </a:r>
                      <a:r>
                        <a:rPr lang="en-US" sz="2400" baseline="0" dirty="0">
                          <a:solidFill>
                            <a:schemeClr val="tx1"/>
                          </a:solidFill>
                          <a:latin typeface="Arial" pitchFamily="34" charset="0"/>
                          <a:cs typeface="Arial" pitchFamily="34" charset="0"/>
                        </a:rPr>
                        <a:t> </a:t>
                      </a:r>
                      <a:r>
                        <a:rPr lang="en-US" sz="2400" baseline="0" dirty="0" err="1">
                          <a:solidFill>
                            <a:schemeClr val="tx1"/>
                          </a:solidFill>
                          <a:latin typeface="Arial" pitchFamily="34" charset="0"/>
                          <a:cs typeface="Arial" pitchFamily="34" charset="0"/>
                        </a:rPr>
                        <a:t>học</a:t>
                      </a:r>
                      <a:r>
                        <a:rPr lang="en-US" sz="2400" baseline="0" dirty="0">
                          <a:solidFill>
                            <a:schemeClr val="tx1"/>
                          </a:solidFill>
                          <a:latin typeface="Arial" pitchFamily="34" charset="0"/>
                          <a:cs typeface="Arial" pitchFamily="34" charset="0"/>
                        </a:rPr>
                        <a:t> (</a:t>
                      </a:r>
                      <a:r>
                        <a:rPr lang="en-US" sz="2400" baseline="0" dirty="0" err="1">
                          <a:solidFill>
                            <a:schemeClr val="tx1"/>
                          </a:solidFill>
                          <a:latin typeface="Arial" pitchFamily="34" charset="0"/>
                          <a:cs typeface="Arial" pitchFamily="34" charset="0"/>
                        </a:rPr>
                        <a:t>tt</a:t>
                      </a:r>
                      <a:r>
                        <a:rPr lang="en-US" sz="2400" baseline="0" dirty="0">
                          <a:solidFill>
                            <a:schemeClr val="tx1"/>
                          </a:solidFill>
                          <a:latin typeface="Arial" pitchFamily="34" charset="0"/>
                          <a:cs typeface="Arial" pitchFamily="34" charset="0"/>
                        </a:rPr>
                        <a:t>)</a:t>
                      </a:r>
                      <a:endParaRPr lang="en-US" sz="2400" dirty="0">
                        <a:solidFill>
                          <a:schemeClr val="tx1"/>
                        </a:solidFill>
                        <a:latin typeface="Arial" pitchFamily="34" charset="0"/>
                        <a:cs typeface="Arial" pitchFamily="34" charset="0"/>
                      </a:endParaRPr>
                    </a:p>
                    <a:p>
                      <a:pPr algn="just"/>
                      <a:endParaRPr lang="en-US" sz="2400" dirty="0">
                        <a:solidFill>
                          <a:schemeClr val="tx1"/>
                        </a:solidFill>
                        <a:latin typeface="Arial" pitchFamily="34" charset="0"/>
                        <a:cs typeface="Arial" pitchFamily="34" charset="0"/>
                      </a:endParaRPr>
                    </a:p>
                  </a:txBody>
                  <a:tcPr anchor="ctr"/>
                </a:tc>
                <a:tc>
                  <a:txBody>
                    <a:bodyPr/>
                    <a:lstStyle/>
                    <a:p>
                      <a:pPr algn="just"/>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Bếp</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ăn</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được</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xây</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dựng</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kiên</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cố</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hoặc</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bán</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kiên</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cố</a:t>
                      </a:r>
                      <a:r>
                        <a:rPr lang="en-US" sz="2400" kern="1200" dirty="0">
                          <a:solidFill>
                            <a:srgbClr val="0000FF"/>
                          </a:solidFill>
                          <a:latin typeface="Arial" pitchFamily="34" charset="0"/>
                          <a:ea typeface="+mn-ea"/>
                          <a:cs typeface="Arial" pitchFamily="34" charset="0"/>
                        </a:rPr>
                        <a:t>; Kho </a:t>
                      </a:r>
                      <a:r>
                        <a:rPr lang="en-US" sz="2400" kern="1200" dirty="0" err="1">
                          <a:solidFill>
                            <a:srgbClr val="0000FF"/>
                          </a:solidFill>
                          <a:latin typeface="Arial" pitchFamily="34" charset="0"/>
                          <a:ea typeface="+mn-ea"/>
                          <a:cs typeface="Arial" pitchFamily="34" charset="0"/>
                        </a:rPr>
                        <a:t>thực</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phẩm</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được</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phân</a:t>
                      </a:r>
                      <a:r>
                        <a:rPr lang="en-US" sz="2400" kern="1200" dirty="0">
                          <a:solidFill>
                            <a:srgbClr val="0000FF"/>
                          </a:solidFill>
                          <a:latin typeface="Arial" pitchFamily="34" charset="0"/>
                          <a:ea typeface="+mn-ea"/>
                          <a:cs typeface="Arial" pitchFamily="34" charset="0"/>
                        </a:rPr>
                        <a:t> chia </a:t>
                      </a:r>
                      <a:r>
                        <a:rPr lang="en-US" sz="2400" kern="1200" dirty="0" err="1">
                          <a:solidFill>
                            <a:srgbClr val="0000FF"/>
                          </a:solidFill>
                          <a:latin typeface="Arial" pitchFamily="34" charset="0"/>
                          <a:ea typeface="+mn-ea"/>
                          <a:cs typeface="Arial" pitchFamily="34" charset="0"/>
                        </a:rPr>
                        <a:t>thành</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khu</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vực</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để</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các</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loại</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thực</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phẩm</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riêng</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biệt</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đảm</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bảo</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các</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quy</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định</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về</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vệ</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sinh</a:t>
                      </a:r>
                      <a:r>
                        <a:rPr lang="en-US" sz="2400" kern="1200" dirty="0">
                          <a:solidFill>
                            <a:srgbClr val="0000FF"/>
                          </a:solidFill>
                          <a:latin typeface="Arial" pitchFamily="34" charset="0"/>
                          <a:ea typeface="+mn-ea"/>
                          <a:cs typeface="Arial" pitchFamily="34" charset="0"/>
                        </a:rPr>
                        <a:t> an </a:t>
                      </a:r>
                      <a:r>
                        <a:rPr lang="en-US" sz="2400" kern="1200" dirty="0" err="1">
                          <a:solidFill>
                            <a:srgbClr val="0000FF"/>
                          </a:solidFill>
                          <a:latin typeface="Arial" pitchFamily="34" charset="0"/>
                          <a:ea typeface="+mn-ea"/>
                          <a:cs typeface="Arial" pitchFamily="34" charset="0"/>
                        </a:rPr>
                        <a:t>toàn</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thực</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phẩm</a:t>
                      </a:r>
                      <a:r>
                        <a:rPr lang="en-US" sz="2400" kern="1200" dirty="0">
                          <a:solidFill>
                            <a:srgbClr val="0000FF"/>
                          </a:solidFill>
                          <a:latin typeface="Arial" pitchFamily="34" charset="0"/>
                          <a:ea typeface="+mn-ea"/>
                          <a:cs typeface="Arial" pitchFamily="34" charset="0"/>
                        </a:rPr>
                        <a:t>;</a:t>
                      </a:r>
                    </a:p>
                    <a:p>
                      <a:pPr algn="ctr"/>
                      <a:r>
                        <a:rPr lang="en-US" sz="2400" i="1" dirty="0">
                          <a:solidFill>
                            <a:srgbClr val="0000FF"/>
                          </a:solidFill>
                          <a:latin typeface="Arial" pitchFamily="34" charset="0"/>
                          <a:cs typeface="Arial" pitchFamily="34" charset="0"/>
                        </a:rPr>
                        <a:t>(TC 3.4 - TT 19)</a:t>
                      </a:r>
                    </a:p>
                  </a:txBody>
                  <a:tcPr/>
                </a:tc>
                <a:tc>
                  <a:txBody>
                    <a:bodyPr/>
                    <a:lstStyle/>
                    <a:p>
                      <a:pPr algn="l"/>
                      <a:r>
                        <a:rPr lang="en-US" sz="2300" dirty="0">
                          <a:solidFill>
                            <a:schemeClr val="tx1"/>
                          </a:solidFill>
                          <a:latin typeface="Arial" pitchFamily="34" charset="0"/>
                          <a:cs typeface="Arial" pitchFamily="34" charset="0"/>
                        </a:rPr>
                        <a:t>    </a:t>
                      </a:r>
                      <a:r>
                        <a:rPr lang="en-US" sz="2300" dirty="0" err="1">
                          <a:solidFill>
                            <a:schemeClr val="tx1"/>
                          </a:solidFill>
                          <a:latin typeface="Arial" pitchFamily="34" charset="0"/>
                          <a:cs typeface="Arial" pitchFamily="34" charset="0"/>
                        </a:rPr>
                        <a:t>Rất</a:t>
                      </a:r>
                      <a:r>
                        <a:rPr lang="en-US" sz="2300" dirty="0">
                          <a:solidFill>
                            <a:schemeClr val="tx1"/>
                          </a:solidFill>
                          <a:latin typeface="Arial" pitchFamily="34" charset="0"/>
                          <a:cs typeface="Arial" pitchFamily="34" charset="0"/>
                        </a:rPr>
                        <a:t> </a:t>
                      </a:r>
                      <a:r>
                        <a:rPr lang="en-US" sz="2300" dirty="0" err="1">
                          <a:solidFill>
                            <a:schemeClr val="tx1"/>
                          </a:solidFill>
                          <a:latin typeface="Arial" pitchFamily="34" charset="0"/>
                          <a:cs typeface="Arial" pitchFamily="34" charset="0"/>
                        </a:rPr>
                        <a:t>tốt</a:t>
                      </a:r>
                      <a:endParaRPr lang="en-US" sz="2300" dirty="0">
                        <a:solidFill>
                          <a:schemeClr val="tx1"/>
                        </a:solidFill>
                        <a:latin typeface="Arial" pitchFamily="34" charset="0"/>
                        <a:cs typeface="Arial" pitchFamily="34" charset="0"/>
                      </a:endParaRPr>
                    </a:p>
                    <a:p>
                      <a:pPr algn="l"/>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Tốt</a:t>
                      </a:r>
                      <a:endParaRPr lang="en-US" sz="2400" dirty="0">
                        <a:solidFill>
                          <a:schemeClr val="tx1"/>
                        </a:solidFill>
                        <a:latin typeface="Arial" pitchFamily="34" charset="0"/>
                        <a:cs typeface="Arial" pitchFamily="34" charset="0"/>
                      </a:endParaRPr>
                    </a:p>
                    <a:p>
                      <a:pPr algn="l"/>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Trung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bình</a:t>
                      </a:r>
                      <a:endParaRPr lang="en-US" sz="2400" dirty="0">
                        <a:solidFill>
                          <a:schemeClr val="tx1"/>
                        </a:solidFill>
                        <a:latin typeface="Arial" pitchFamily="34" charset="0"/>
                        <a:cs typeface="Arial" pitchFamily="34" charset="0"/>
                      </a:endParaRPr>
                    </a:p>
                    <a:p>
                      <a:pPr algn="l"/>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Hạn</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chế</a:t>
                      </a:r>
                      <a:endParaRPr lang="en-US" sz="2400" dirty="0">
                        <a:solidFill>
                          <a:schemeClr val="tx1"/>
                        </a:solidFill>
                        <a:latin typeface="Arial" pitchFamily="34" charset="0"/>
                        <a:cs typeface="Arial" pitchFamily="34" charset="0"/>
                      </a:endParaRPr>
                    </a:p>
                    <a:p>
                      <a:pPr algn="l"/>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Không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áp</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dụng</a:t>
                      </a:r>
                      <a:r>
                        <a:rPr lang="en-US" sz="2400" baseline="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được</a:t>
                      </a:r>
                      <a:endParaRPr lang="en-US" sz="2400" dirty="0">
                        <a:solidFill>
                          <a:schemeClr val="tx1"/>
                        </a:solidFill>
                        <a:latin typeface="Arial" pitchFamily="34" charset="0"/>
                        <a:cs typeface="Arial" pitchFamily="34" charset="0"/>
                      </a:endParaRPr>
                    </a:p>
                    <a:p>
                      <a:pPr algn="l"/>
                      <a:endParaRPr lang="en-US" sz="2400" dirty="0">
                        <a:solidFill>
                          <a:schemeClr val="tx1"/>
                        </a:solidFill>
                        <a:latin typeface="Arial" pitchFamily="34" charset="0"/>
                        <a:cs typeface="Arial" pitchFamily="34" charset="0"/>
                      </a:endParaRPr>
                    </a:p>
                  </a:txBody>
                  <a:tcPr/>
                </a:tc>
                <a:tc>
                  <a:txBody>
                    <a:bodyPr/>
                    <a:lstStyle/>
                    <a:p>
                      <a:pPr algn="l"/>
                      <a:endParaRPr lang="en-US" sz="2400" dirty="0">
                        <a:solidFill>
                          <a:schemeClr val="tx1"/>
                        </a:solidFill>
                        <a:latin typeface="Arial" pitchFamily="34" charset="0"/>
                        <a:cs typeface="Arial" pitchFamily="34" charset="0"/>
                      </a:endParaRPr>
                    </a:p>
                  </a:txBody>
                  <a:tcPr/>
                </a:tc>
                <a:extLst>
                  <a:ext uri="{0D108BD9-81ED-4DB2-BD59-A6C34878D82A}">
                    <a16:rowId xmlns="" xmlns:a16="http://schemas.microsoft.com/office/drawing/2014/main" val="2533802172"/>
                  </a:ext>
                </a:extLst>
              </a:tr>
              <a:tr h="2331720">
                <a:tc vMerge="1">
                  <a:txBody>
                    <a:bodyPr/>
                    <a:lstStyle/>
                    <a:p>
                      <a:pPr algn="just"/>
                      <a:endParaRPr lang="en-US" sz="1600" dirty="0">
                        <a:solidFill>
                          <a:schemeClr val="tx1"/>
                        </a:solidFill>
                        <a:latin typeface="Arial" pitchFamily="34" charset="0"/>
                        <a:cs typeface="Arial" pitchFamily="34" charset="0"/>
                      </a:endParaRPr>
                    </a:p>
                  </a:txBody>
                  <a:tcPr marL="45720" marR="45720" marT="30480" marB="30480"/>
                </a:tc>
                <a:tc>
                  <a:txBody>
                    <a:bodyPr/>
                    <a:lstStyle/>
                    <a:p>
                      <a:pPr algn="just"/>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Có</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hệ</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thống</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thoát</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nước</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đảm</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bảo</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vệ</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sinh</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môi</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trường</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hệ</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thống</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nước</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sạch</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đảm</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bảo</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nước</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uống</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và</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nước</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sinh</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hoạt</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cho</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giáo</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viên</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nhân</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viên</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và</a:t>
                      </a:r>
                      <a:r>
                        <a:rPr lang="en-US" sz="2400" kern="1200" dirty="0">
                          <a:solidFill>
                            <a:srgbClr val="0000FF"/>
                          </a:solidFill>
                          <a:latin typeface="Arial" pitchFamily="34" charset="0"/>
                          <a:ea typeface="+mn-ea"/>
                          <a:cs typeface="Arial" pitchFamily="34" charset="0"/>
                        </a:rPr>
                        <a:t> </a:t>
                      </a:r>
                      <a:r>
                        <a:rPr lang="en-US" sz="2400" kern="1200" dirty="0" err="1">
                          <a:solidFill>
                            <a:srgbClr val="0000FF"/>
                          </a:solidFill>
                          <a:latin typeface="Arial" pitchFamily="34" charset="0"/>
                          <a:ea typeface="+mn-ea"/>
                          <a:cs typeface="Arial" pitchFamily="34" charset="0"/>
                        </a:rPr>
                        <a:t>trẻ</a:t>
                      </a:r>
                      <a:r>
                        <a:rPr lang="en-US" sz="2400" kern="1200" dirty="0">
                          <a:solidFill>
                            <a:srgbClr val="0000FF"/>
                          </a:solidFill>
                          <a:latin typeface="Arial" pitchFamily="34" charset="0"/>
                          <a:ea typeface="+mn-ea"/>
                          <a:cs typeface="Arial" pitchFamily="34" charset="0"/>
                        </a:rPr>
                        <a:t>;</a:t>
                      </a:r>
                    </a:p>
                    <a:p>
                      <a:pPr algn="ctr"/>
                      <a:r>
                        <a:rPr lang="en-US" sz="2400" i="1" kern="1200" dirty="0">
                          <a:solidFill>
                            <a:srgbClr val="0000FF"/>
                          </a:solidFill>
                          <a:latin typeface="Arial" pitchFamily="34" charset="0"/>
                          <a:ea typeface="+mn-ea"/>
                          <a:cs typeface="Arial" pitchFamily="34" charset="0"/>
                        </a:rPr>
                        <a:t>(TC 3.6b - TT 19)</a:t>
                      </a:r>
                    </a:p>
                  </a:txBody>
                  <a:tcPr/>
                </a:tc>
                <a:tc>
                  <a:txBody>
                    <a:bodyPr/>
                    <a:lstStyle/>
                    <a:p>
                      <a:pPr algn="l"/>
                      <a:r>
                        <a:rPr lang="en-US" sz="2400" kern="1200" dirty="0">
                          <a:solidFill>
                            <a:schemeClr val="tx1"/>
                          </a:solidFill>
                          <a:latin typeface="Arial" pitchFamily="34" charset="0"/>
                          <a:ea typeface="+mn-ea"/>
                          <a:cs typeface="Arial" pitchFamily="34" charset="0"/>
                        </a:rPr>
                        <a:t>    </a:t>
                      </a:r>
                      <a:r>
                        <a:rPr lang="en-US" sz="2400" kern="1200" dirty="0" err="1">
                          <a:solidFill>
                            <a:schemeClr val="tx1"/>
                          </a:solidFill>
                          <a:latin typeface="Arial" pitchFamily="34" charset="0"/>
                          <a:ea typeface="+mn-ea"/>
                          <a:cs typeface="Arial" pitchFamily="34" charset="0"/>
                        </a:rPr>
                        <a:t>Rất</a:t>
                      </a:r>
                      <a:r>
                        <a:rPr lang="en-US" sz="2400" kern="1200" dirty="0">
                          <a:solidFill>
                            <a:schemeClr val="tx1"/>
                          </a:solidFill>
                          <a:latin typeface="Arial" pitchFamily="34" charset="0"/>
                          <a:ea typeface="+mn-ea"/>
                          <a:cs typeface="Arial" pitchFamily="34" charset="0"/>
                        </a:rPr>
                        <a:t> </a:t>
                      </a:r>
                      <a:r>
                        <a:rPr lang="en-US" sz="2400" kern="1200" dirty="0" err="1">
                          <a:solidFill>
                            <a:schemeClr val="tx1"/>
                          </a:solidFill>
                          <a:latin typeface="Arial" pitchFamily="34" charset="0"/>
                          <a:ea typeface="+mn-ea"/>
                          <a:cs typeface="Arial" pitchFamily="34" charset="0"/>
                        </a:rPr>
                        <a:t>tốt</a:t>
                      </a:r>
                      <a:endParaRPr lang="en-US" sz="2400" kern="1200" dirty="0">
                        <a:solidFill>
                          <a:schemeClr val="tx1"/>
                        </a:solidFill>
                        <a:latin typeface="Arial" pitchFamily="34" charset="0"/>
                        <a:ea typeface="+mn-ea"/>
                        <a:cs typeface="Arial" pitchFamily="34" charset="0"/>
                      </a:endParaRPr>
                    </a:p>
                    <a:p>
                      <a:pPr algn="l"/>
                      <a:r>
                        <a:rPr lang="en-US" sz="2400" kern="1200" dirty="0">
                          <a:solidFill>
                            <a:schemeClr val="tx1"/>
                          </a:solidFill>
                          <a:latin typeface="Arial" pitchFamily="34" charset="0"/>
                          <a:ea typeface="+mn-ea"/>
                          <a:cs typeface="Arial" pitchFamily="34" charset="0"/>
                        </a:rPr>
                        <a:t>    </a:t>
                      </a:r>
                      <a:r>
                        <a:rPr lang="en-US" sz="2400" kern="1200" dirty="0" err="1">
                          <a:solidFill>
                            <a:schemeClr val="tx1"/>
                          </a:solidFill>
                          <a:latin typeface="Arial" pitchFamily="34" charset="0"/>
                          <a:ea typeface="+mn-ea"/>
                          <a:cs typeface="Arial" pitchFamily="34" charset="0"/>
                        </a:rPr>
                        <a:t>Tốt</a:t>
                      </a:r>
                      <a:endParaRPr lang="en-US" sz="2400" kern="1200" dirty="0">
                        <a:solidFill>
                          <a:schemeClr val="tx1"/>
                        </a:solidFill>
                        <a:latin typeface="Arial" pitchFamily="34" charset="0"/>
                        <a:ea typeface="+mn-ea"/>
                        <a:cs typeface="Arial" pitchFamily="34" charset="0"/>
                      </a:endParaRPr>
                    </a:p>
                    <a:p>
                      <a:pPr algn="l"/>
                      <a:r>
                        <a:rPr lang="en-US" sz="2400" kern="1200" dirty="0">
                          <a:solidFill>
                            <a:schemeClr val="tx1"/>
                          </a:solidFill>
                          <a:latin typeface="Arial" pitchFamily="34" charset="0"/>
                          <a:ea typeface="+mn-ea"/>
                          <a:cs typeface="Arial" pitchFamily="34" charset="0"/>
                        </a:rPr>
                        <a:t>    </a:t>
                      </a:r>
                      <a:r>
                        <a:rPr lang="en-US" sz="2400" kern="1200" dirty="0" err="1">
                          <a:solidFill>
                            <a:schemeClr val="tx1"/>
                          </a:solidFill>
                          <a:latin typeface="Arial" pitchFamily="34" charset="0"/>
                          <a:ea typeface="+mn-ea"/>
                          <a:cs typeface="Arial" pitchFamily="34" charset="0"/>
                        </a:rPr>
                        <a:t>Trung</a:t>
                      </a:r>
                      <a:r>
                        <a:rPr lang="en-US" sz="2400" kern="1200" dirty="0">
                          <a:solidFill>
                            <a:schemeClr val="tx1"/>
                          </a:solidFill>
                          <a:latin typeface="Arial" pitchFamily="34" charset="0"/>
                          <a:ea typeface="+mn-ea"/>
                          <a:cs typeface="Arial" pitchFamily="34" charset="0"/>
                        </a:rPr>
                        <a:t> </a:t>
                      </a:r>
                      <a:r>
                        <a:rPr lang="en-US" sz="2400" kern="1200" dirty="0" err="1">
                          <a:solidFill>
                            <a:schemeClr val="tx1"/>
                          </a:solidFill>
                          <a:latin typeface="Arial" pitchFamily="34" charset="0"/>
                          <a:ea typeface="+mn-ea"/>
                          <a:cs typeface="Arial" pitchFamily="34" charset="0"/>
                        </a:rPr>
                        <a:t>bình</a:t>
                      </a:r>
                      <a:endParaRPr lang="en-US" sz="2400" kern="1200" dirty="0">
                        <a:solidFill>
                          <a:schemeClr val="tx1"/>
                        </a:solidFill>
                        <a:latin typeface="Arial" pitchFamily="34" charset="0"/>
                        <a:ea typeface="+mn-ea"/>
                        <a:cs typeface="Arial" pitchFamily="34" charset="0"/>
                      </a:endParaRPr>
                    </a:p>
                    <a:p>
                      <a:pPr algn="l"/>
                      <a:r>
                        <a:rPr lang="en-US" sz="2400" kern="1200" dirty="0">
                          <a:solidFill>
                            <a:schemeClr val="tx1"/>
                          </a:solidFill>
                          <a:latin typeface="Arial" pitchFamily="34" charset="0"/>
                          <a:ea typeface="+mn-ea"/>
                          <a:cs typeface="Arial" pitchFamily="34" charset="0"/>
                        </a:rPr>
                        <a:t>    </a:t>
                      </a:r>
                      <a:r>
                        <a:rPr lang="en-US" sz="2400" kern="1200" dirty="0" err="1">
                          <a:solidFill>
                            <a:schemeClr val="tx1"/>
                          </a:solidFill>
                          <a:latin typeface="Arial" pitchFamily="34" charset="0"/>
                          <a:ea typeface="+mn-ea"/>
                          <a:cs typeface="Arial" pitchFamily="34" charset="0"/>
                        </a:rPr>
                        <a:t>Hạn</a:t>
                      </a:r>
                      <a:r>
                        <a:rPr lang="en-US" sz="2400" kern="1200" dirty="0">
                          <a:solidFill>
                            <a:schemeClr val="tx1"/>
                          </a:solidFill>
                          <a:latin typeface="Arial" pitchFamily="34" charset="0"/>
                          <a:ea typeface="+mn-ea"/>
                          <a:cs typeface="Arial" pitchFamily="34" charset="0"/>
                        </a:rPr>
                        <a:t> </a:t>
                      </a:r>
                      <a:r>
                        <a:rPr lang="en-US" sz="2400" kern="1200" dirty="0" err="1">
                          <a:solidFill>
                            <a:schemeClr val="tx1"/>
                          </a:solidFill>
                          <a:latin typeface="Arial" pitchFamily="34" charset="0"/>
                          <a:ea typeface="+mn-ea"/>
                          <a:cs typeface="Arial" pitchFamily="34" charset="0"/>
                        </a:rPr>
                        <a:t>chế</a:t>
                      </a:r>
                      <a:endParaRPr lang="en-US" sz="2400" kern="1200" dirty="0">
                        <a:solidFill>
                          <a:schemeClr val="tx1"/>
                        </a:solidFill>
                        <a:latin typeface="Arial" pitchFamily="34" charset="0"/>
                        <a:ea typeface="+mn-ea"/>
                        <a:cs typeface="Arial" pitchFamily="34" charset="0"/>
                      </a:endParaRPr>
                    </a:p>
                    <a:p>
                      <a:pPr algn="l"/>
                      <a:r>
                        <a:rPr lang="en-US" sz="2400" kern="1200" dirty="0">
                          <a:solidFill>
                            <a:schemeClr val="tx1"/>
                          </a:solidFill>
                          <a:latin typeface="Arial" pitchFamily="34" charset="0"/>
                          <a:ea typeface="+mn-ea"/>
                          <a:cs typeface="Arial" pitchFamily="34" charset="0"/>
                        </a:rPr>
                        <a:t>    </a:t>
                      </a:r>
                      <a:r>
                        <a:rPr lang="en-US" sz="2400" kern="1200" dirty="0" err="1">
                          <a:solidFill>
                            <a:schemeClr val="tx1"/>
                          </a:solidFill>
                          <a:latin typeface="Arial" pitchFamily="34" charset="0"/>
                          <a:ea typeface="+mn-ea"/>
                          <a:cs typeface="Arial" pitchFamily="34" charset="0"/>
                        </a:rPr>
                        <a:t>Không</a:t>
                      </a:r>
                      <a:r>
                        <a:rPr lang="en-US" sz="2400" kern="1200" dirty="0">
                          <a:solidFill>
                            <a:schemeClr val="tx1"/>
                          </a:solidFill>
                          <a:latin typeface="Arial" pitchFamily="34" charset="0"/>
                          <a:ea typeface="+mn-ea"/>
                          <a:cs typeface="Arial" pitchFamily="34" charset="0"/>
                        </a:rPr>
                        <a:t> </a:t>
                      </a:r>
                      <a:r>
                        <a:rPr lang="en-US" sz="2400" kern="1200" dirty="0" err="1">
                          <a:solidFill>
                            <a:schemeClr val="tx1"/>
                          </a:solidFill>
                          <a:latin typeface="Arial" pitchFamily="34" charset="0"/>
                          <a:ea typeface="+mn-ea"/>
                          <a:cs typeface="Arial" pitchFamily="34" charset="0"/>
                        </a:rPr>
                        <a:t>áp</a:t>
                      </a:r>
                      <a:r>
                        <a:rPr lang="en-US" sz="2400" kern="1200" dirty="0">
                          <a:solidFill>
                            <a:schemeClr val="tx1"/>
                          </a:solidFill>
                          <a:latin typeface="Arial" pitchFamily="34" charset="0"/>
                          <a:ea typeface="+mn-ea"/>
                          <a:cs typeface="Arial" pitchFamily="34" charset="0"/>
                        </a:rPr>
                        <a:t> </a:t>
                      </a:r>
                      <a:r>
                        <a:rPr lang="en-US" sz="2400" kern="1200" dirty="0" err="1">
                          <a:solidFill>
                            <a:schemeClr val="tx1"/>
                          </a:solidFill>
                          <a:latin typeface="Arial" pitchFamily="34" charset="0"/>
                          <a:ea typeface="+mn-ea"/>
                          <a:cs typeface="Arial" pitchFamily="34" charset="0"/>
                        </a:rPr>
                        <a:t>dụng</a:t>
                      </a:r>
                      <a:r>
                        <a:rPr lang="en-US" sz="2400" kern="1200" dirty="0">
                          <a:solidFill>
                            <a:schemeClr val="tx1"/>
                          </a:solidFill>
                          <a:latin typeface="Arial" pitchFamily="34" charset="0"/>
                          <a:ea typeface="+mn-ea"/>
                          <a:cs typeface="Arial" pitchFamily="34" charset="0"/>
                        </a:rPr>
                        <a:t> </a:t>
                      </a:r>
                      <a:r>
                        <a:rPr lang="en-US" sz="2400" kern="1200" dirty="0" err="1">
                          <a:solidFill>
                            <a:schemeClr val="tx1"/>
                          </a:solidFill>
                          <a:latin typeface="Arial" pitchFamily="34" charset="0"/>
                          <a:ea typeface="+mn-ea"/>
                          <a:cs typeface="Arial" pitchFamily="34" charset="0"/>
                        </a:rPr>
                        <a:t>được</a:t>
                      </a:r>
                      <a:endParaRPr lang="en-US" sz="2400" kern="1200" dirty="0">
                        <a:solidFill>
                          <a:schemeClr val="tx1"/>
                        </a:solidFill>
                        <a:latin typeface="Arial" pitchFamily="34" charset="0"/>
                        <a:ea typeface="+mn-ea"/>
                        <a:cs typeface="Arial" pitchFamily="34" charset="0"/>
                      </a:endParaRPr>
                    </a:p>
                  </a:txBody>
                  <a:tcPr/>
                </a:tc>
                <a:tc>
                  <a:txBody>
                    <a:bodyPr/>
                    <a:lstStyle/>
                    <a:p>
                      <a:pPr algn="l"/>
                      <a:endParaRPr lang="en-US" sz="2400" kern="1200" dirty="0">
                        <a:solidFill>
                          <a:schemeClr val="tx1"/>
                        </a:solidFill>
                        <a:latin typeface="Arial" pitchFamily="34" charset="0"/>
                        <a:ea typeface="+mn-ea"/>
                        <a:cs typeface="Arial" pitchFamily="34" charset="0"/>
                      </a:endParaRPr>
                    </a:p>
                  </a:txBody>
                  <a:tcPr/>
                </a:tc>
                <a:extLst>
                  <a:ext uri="{0D108BD9-81ED-4DB2-BD59-A6C34878D82A}">
                    <a16:rowId xmlns="" xmlns:a16="http://schemas.microsoft.com/office/drawing/2014/main" val="2718748457"/>
                  </a:ext>
                </a:extLst>
              </a:tr>
            </a:tbl>
          </a:graphicData>
        </a:graphic>
      </p:graphicFrame>
      <p:grpSp>
        <p:nvGrpSpPr>
          <p:cNvPr id="7" name="Group 6">
            <a:extLst>
              <a:ext uri="{FF2B5EF4-FFF2-40B4-BE49-F238E27FC236}">
                <a16:creationId xmlns="" xmlns:a16="http://schemas.microsoft.com/office/drawing/2014/main" id="{95E17939-7181-A442-BCF8-3C32D22BAC16}"/>
              </a:ext>
            </a:extLst>
          </p:cNvPr>
          <p:cNvGrpSpPr/>
          <p:nvPr/>
        </p:nvGrpSpPr>
        <p:grpSpPr>
          <a:xfrm>
            <a:off x="9576291" y="3128411"/>
            <a:ext cx="243052" cy="1619039"/>
            <a:chOff x="14044448" y="3975036"/>
            <a:chExt cx="243052" cy="1619038"/>
          </a:xfrm>
        </p:grpSpPr>
        <p:sp>
          <p:nvSpPr>
            <p:cNvPr id="4" name="Rectangle 3">
              <a:extLst>
                <a:ext uri="{FF2B5EF4-FFF2-40B4-BE49-F238E27FC236}">
                  <a16:creationId xmlns="" xmlns:a16="http://schemas.microsoft.com/office/drawing/2014/main" id="{A3ACE3CB-9632-A54C-9438-0F8B6ECAA61D}"/>
                </a:ext>
              </a:extLst>
            </p:cNvPr>
            <p:cNvSpPr/>
            <p:nvPr/>
          </p:nvSpPr>
          <p:spPr>
            <a:xfrm>
              <a:off x="14058900" y="3975036"/>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10" name="Rectangle 9">
              <a:extLst>
                <a:ext uri="{FF2B5EF4-FFF2-40B4-BE49-F238E27FC236}">
                  <a16:creationId xmlns="" xmlns:a16="http://schemas.microsoft.com/office/drawing/2014/main" id="{2607CF4D-9B08-B445-9247-6BA737FC81FE}"/>
                </a:ext>
              </a:extLst>
            </p:cNvPr>
            <p:cNvSpPr/>
            <p:nvPr/>
          </p:nvSpPr>
          <p:spPr>
            <a:xfrm>
              <a:off x="14044448" y="4314129"/>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11" name="Rectangle 10">
              <a:extLst>
                <a:ext uri="{FF2B5EF4-FFF2-40B4-BE49-F238E27FC236}">
                  <a16:creationId xmlns="" xmlns:a16="http://schemas.microsoft.com/office/drawing/2014/main" id="{D3205C93-0067-4C45-95A3-CAAE81CC51A8}"/>
                </a:ext>
              </a:extLst>
            </p:cNvPr>
            <p:cNvSpPr/>
            <p:nvPr/>
          </p:nvSpPr>
          <p:spPr>
            <a:xfrm>
              <a:off x="14058900" y="4665277"/>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12" name="Rectangle 11">
              <a:extLst>
                <a:ext uri="{FF2B5EF4-FFF2-40B4-BE49-F238E27FC236}">
                  <a16:creationId xmlns="" xmlns:a16="http://schemas.microsoft.com/office/drawing/2014/main" id="{D9A1DD77-56C0-674D-8604-1A5951C62C55}"/>
                </a:ext>
              </a:extLst>
            </p:cNvPr>
            <p:cNvSpPr/>
            <p:nvPr/>
          </p:nvSpPr>
          <p:spPr>
            <a:xfrm>
              <a:off x="14058900" y="5042820"/>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13" name="Rectangle 12">
              <a:extLst>
                <a:ext uri="{FF2B5EF4-FFF2-40B4-BE49-F238E27FC236}">
                  <a16:creationId xmlns="" xmlns:a16="http://schemas.microsoft.com/office/drawing/2014/main" id="{D2AD7324-CB99-E047-8D9B-DE866FF6EE98}"/>
                </a:ext>
              </a:extLst>
            </p:cNvPr>
            <p:cNvSpPr/>
            <p:nvPr/>
          </p:nvSpPr>
          <p:spPr>
            <a:xfrm>
              <a:off x="14044448" y="5365474"/>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grpSp>
      <p:grpSp>
        <p:nvGrpSpPr>
          <p:cNvPr id="2" name="Group 1">
            <a:extLst>
              <a:ext uri="{FF2B5EF4-FFF2-40B4-BE49-F238E27FC236}">
                <a16:creationId xmlns="" xmlns:a16="http://schemas.microsoft.com/office/drawing/2014/main" id="{358B4A7B-9D33-7835-DB0C-91018199A927}"/>
              </a:ext>
            </a:extLst>
          </p:cNvPr>
          <p:cNvGrpSpPr/>
          <p:nvPr/>
        </p:nvGrpSpPr>
        <p:grpSpPr>
          <a:xfrm>
            <a:off x="9583517" y="5724135"/>
            <a:ext cx="243052" cy="1619039"/>
            <a:chOff x="14044448" y="3975036"/>
            <a:chExt cx="243052" cy="1619038"/>
          </a:xfrm>
        </p:grpSpPr>
        <p:sp>
          <p:nvSpPr>
            <p:cNvPr id="3" name="Rectangle 2">
              <a:extLst>
                <a:ext uri="{FF2B5EF4-FFF2-40B4-BE49-F238E27FC236}">
                  <a16:creationId xmlns="" xmlns:a16="http://schemas.microsoft.com/office/drawing/2014/main" id="{C55C2955-ACF6-F949-3FB5-D5E87A32FCDC}"/>
                </a:ext>
              </a:extLst>
            </p:cNvPr>
            <p:cNvSpPr/>
            <p:nvPr/>
          </p:nvSpPr>
          <p:spPr>
            <a:xfrm>
              <a:off x="14058900" y="3975036"/>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5" name="Rectangle 4">
              <a:extLst>
                <a:ext uri="{FF2B5EF4-FFF2-40B4-BE49-F238E27FC236}">
                  <a16:creationId xmlns="" xmlns:a16="http://schemas.microsoft.com/office/drawing/2014/main" id="{3A337F7A-81F2-D724-87B2-F74D2A61E715}"/>
                </a:ext>
              </a:extLst>
            </p:cNvPr>
            <p:cNvSpPr/>
            <p:nvPr/>
          </p:nvSpPr>
          <p:spPr>
            <a:xfrm>
              <a:off x="14044448" y="4314129"/>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6" name="Rectangle 5">
              <a:extLst>
                <a:ext uri="{FF2B5EF4-FFF2-40B4-BE49-F238E27FC236}">
                  <a16:creationId xmlns="" xmlns:a16="http://schemas.microsoft.com/office/drawing/2014/main" id="{B2221FB7-5511-B77A-C2AA-4D4E890A1FDB}"/>
                </a:ext>
              </a:extLst>
            </p:cNvPr>
            <p:cNvSpPr/>
            <p:nvPr/>
          </p:nvSpPr>
          <p:spPr>
            <a:xfrm>
              <a:off x="14058900" y="4665277"/>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8" name="Rectangle 7">
              <a:extLst>
                <a:ext uri="{FF2B5EF4-FFF2-40B4-BE49-F238E27FC236}">
                  <a16:creationId xmlns="" xmlns:a16="http://schemas.microsoft.com/office/drawing/2014/main" id="{5DDB3981-2B9B-5B8D-1BFE-2AE46112CFD8}"/>
                </a:ext>
              </a:extLst>
            </p:cNvPr>
            <p:cNvSpPr/>
            <p:nvPr/>
          </p:nvSpPr>
          <p:spPr>
            <a:xfrm>
              <a:off x="14058900" y="5042820"/>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16" name="Rectangle 15">
              <a:extLst>
                <a:ext uri="{FF2B5EF4-FFF2-40B4-BE49-F238E27FC236}">
                  <a16:creationId xmlns="" xmlns:a16="http://schemas.microsoft.com/office/drawing/2014/main" id="{80DC26FE-9D5B-1626-9778-A5D794E6B649}"/>
                </a:ext>
              </a:extLst>
            </p:cNvPr>
            <p:cNvSpPr/>
            <p:nvPr/>
          </p:nvSpPr>
          <p:spPr>
            <a:xfrm>
              <a:off x="14044448" y="5365474"/>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grpSp>
    </p:spTree>
    <p:extLst>
      <p:ext uri="{BB962C8B-B14F-4D97-AF65-F5344CB8AC3E}">
        <p14:creationId xmlns:p14="http://schemas.microsoft.com/office/powerpoint/2010/main" val="8109766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2929526671"/>
              </p:ext>
            </p:extLst>
          </p:nvPr>
        </p:nvGraphicFramePr>
        <p:xfrm>
          <a:off x="762000" y="1333500"/>
          <a:ext cx="16840202" cy="6665424"/>
        </p:xfrm>
        <a:graphic>
          <a:graphicData uri="http://schemas.openxmlformats.org/drawingml/2006/table">
            <a:tbl>
              <a:tblPr firstRow="1" bandRow="1">
                <a:tableStyleId>{8799B23B-EC83-4686-B30A-512413B5E67A}</a:tableStyleId>
              </a:tblPr>
              <a:tblGrid>
                <a:gridCol w="3511006">
                  <a:extLst>
                    <a:ext uri="{9D8B030D-6E8A-4147-A177-3AD203B41FA5}">
                      <a16:colId xmlns="" xmlns:a16="http://schemas.microsoft.com/office/drawing/2014/main" val="20000"/>
                    </a:ext>
                  </a:extLst>
                </a:gridCol>
                <a:gridCol w="5203432">
                  <a:extLst>
                    <a:ext uri="{9D8B030D-6E8A-4147-A177-3AD203B41FA5}">
                      <a16:colId xmlns="" xmlns:a16="http://schemas.microsoft.com/office/drawing/2014/main" val="20001"/>
                    </a:ext>
                  </a:extLst>
                </a:gridCol>
                <a:gridCol w="4599784">
                  <a:extLst>
                    <a:ext uri="{9D8B030D-6E8A-4147-A177-3AD203B41FA5}">
                      <a16:colId xmlns="" xmlns:a16="http://schemas.microsoft.com/office/drawing/2014/main" val="20002"/>
                    </a:ext>
                  </a:extLst>
                </a:gridCol>
                <a:gridCol w="3525980">
                  <a:extLst>
                    <a:ext uri="{9D8B030D-6E8A-4147-A177-3AD203B41FA5}">
                      <a16:colId xmlns="" xmlns:a16="http://schemas.microsoft.com/office/drawing/2014/main" val="1522895973"/>
                    </a:ext>
                  </a:extLst>
                </a:gridCol>
              </a:tblGrid>
              <a:tr h="538944">
                <a:tc gridSpan="4">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2400" i="1" spc="190" dirty="0" err="1">
                          <a:latin typeface="Arial" pitchFamily="34" charset="0"/>
                          <a:cs typeface="Arial" pitchFamily="34" charset="0"/>
                        </a:rPr>
                        <a:t>Tiêu</a:t>
                      </a:r>
                      <a:r>
                        <a:rPr lang="en-US" sz="2400" i="1" spc="190" dirty="0">
                          <a:latin typeface="Arial" pitchFamily="34" charset="0"/>
                          <a:cs typeface="Arial" pitchFamily="34" charset="0"/>
                        </a:rPr>
                        <a:t> </a:t>
                      </a:r>
                      <a:r>
                        <a:rPr lang="en-US" sz="2400" i="1" spc="190" dirty="0" err="1">
                          <a:latin typeface="Arial" pitchFamily="34" charset="0"/>
                          <a:cs typeface="Arial" pitchFamily="34" charset="0"/>
                        </a:rPr>
                        <a:t>chuẩn</a:t>
                      </a:r>
                      <a:r>
                        <a:rPr lang="en-US" sz="2400" i="1" spc="190" dirty="0">
                          <a:latin typeface="Arial" pitchFamily="34" charset="0"/>
                          <a:cs typeface="Arial" pitchFamily="34" charset="0"/>
                        </a:rPr>
                        <a:t> 1: </a:t>
                      </a:r>
                      <a:r>
                        <a:rPr lang="en-US" sz="2400" i="1" spc="190" dirty="0" err="1">
                          <a:latin typeface="Arial" pitchFamily="34" charset="0"/>
                          <a:cs typeface="Arial" pitchFamily="34" charset="0"/>
                        </a:rPr>
                        <a:t>Môi</a:t>
                      </a:r>
                      <a:r>
                        <a:rPr lang="en-US" sz="2400" i="1" spc="190" dirty="0">
                          <a:latin typeface="Arial" pitchFamily="34" charset="0"/>
                          <a:cs typeface="Arial" pitchFamily="34" charset="0"/>
                        </a:rPr>
                        <a:t> </a:t>
                      </a:r>
                      <a:r>
                        <a:rPr lang="en-US" sz="2400" i="1" spc="190" dirty="0" err="1">
                          <a:latin typeface="Arial" pitchFamily="34" charset="0"/>
                          <a:cs typeface="Arial" pitchFamily="34" charset="0"/>
                        </a:rPr>
                        <a:t>trường</a:t>
                      </a:r>
                      <a:r>
                        <a:rPr lang="en-US" sz="2400" i="1" spc="190" dirty="0">
                          <a:latin typeface="Arial" pitchFamily="34" charset="0"/>
                          <a:cs typeface="Arial" pitchFamily="34" charset="0"/>
                        </a:rPr>
                        <a:t> </a:t>
                      </a:r>
                      <a:r>
                        <a:rPr lang="en-US" sz="2400" i="1" spc="190" dirty="0" err="1">
                          <a:latin typeface="Arial" pitchFamily="34" charset="0"/>
                          <a:cs typeface="Arial" pitchFamily="34" charset="0"/>
                        </a:rPr>
                        <a:t>vật</a:t>
                      </a:r>
                      <a:r>
                        <a:rPr lang="en-US" sz="2400" i="1" spc="190" dirty="0">
                          <a:latin typeface="Arial" pitchFamily="34" charset="0"/>
                          <a:cs typeface="Arial" pitchFamily="34" charset="0"/>
                        </a:rPr>
                        <a:t> </a:t>
                      </a:r>
                      <a:r>
                        <a:rPr lang="en-US" sz="2400" i="1" spc="190" dirty="0" err="1">
                          <a:latin typeface="Arial" pitchFamily="34" charset="0"/>
                          <a:cs typeface="Arial" pitchFamily="34" charset="0"/>
                        </a:rPr>
                        <a:t>chất</a:t>
                      </a:r>
                      <a:endParaRPr lang="en-US" sz="2400" i="1" spc="190" dirty="0">
                        <a:latin typeface="Arial" pitchFamily="34" charset="0"/>
                        <a:cs typeface="Arial" pitchFamily="34" charset="0"/>
                      </a:endParaRPr>
                    </a:p>
                  </a:txBody>
                  <a:tcPr/>
                </a:tc>
                <a:tc hMerge="1">
                  <a:txBody>
                    <a:bodyPr/>
                    <a:lstStyle/>
                    <a:p>
                      <a:pPr algn="ctr"/>
                      <a:endParaRPr lang="en-US" sz="2400" dirty="0">
                        <a:solidFill>
                          <a:schemeClr val="tx1"/>
                        </a:solidFill>
                        <a:latin typeface="Arial" pitchFamily="34" charset="0"/>
                        <a:cs typeface="Arial" pitchFamily="34" charset="0"/>
                      </a:endParaRPr>
                    </a:p>
                  </a:txBody>
                  <a:tcPr/>
                </a:tc>
                <a:tc hMerge="1">
                  <a:txBody>
                    <a:bodyPr/>
                    <a:lstStyle/>
                    <a:p>
                      <a:pPr algn="ctr"/>
                      <a:endParaRPr lang="en-US" sz="2400" dirty="0">
                        <a:solidFill>
                          <a:schemeClr val="tx1"/>
                        </a:solidFill>
                        <a:latin typeface="Arial" pitchFamily="34" charset="0"/>
                        <a:cs typeface="Arial" pitchFamily="34" charset="0"/>
                      </a:endParaRPr>
                    </a:p>
                  </a:txBody>
                  <a:tcPr/>
                </a:tc>
                <a:tc hMerge="1">
                  <a:txBody>
                    <a:bodyPr/>
                    <a:lstStyle/>
                    <a:p>
                      <a:pPr marL="0" marR="0" indent="0" algn="l" defTabSz="1371600" rtl="0" eaLnBrk="1" fontAlgn="auto" latinLnBrk="0" hangingPunct="1">
                        <a:lnSpc>
                          <a:spcPct val="100000"/>
                        </a:lnSpc>
                        <a:spcBef>
                          <a:spcPts val="0"/>
                        </a:spcBef>
                        <a:spcAft>
                          <a:spcPts val="0"/>
                        </a:spcAft>
                        <a:buClrTx/>
                        <a:buSzTx/>
                        <a:buFontTx/>
                        <a:buNone/>
                        <a:tabLst/>
                        <a:defRPr/>
                      </a:pPr>
                      <a:endParaRPr lang="en-US" sz="1600" i="1" spc="190" dirty="0">
                        <a:latin typeface="Arial" pitchFamily="34" charset="0"/>
                        <a:cs typeface="Arial" pitchFamily="34" charset="0"/>
                      </a:endParaRPr>
                    </a:p>
                  </a:txBody>
                  <a:tcPr marL="45720" marR="45720" marT="30480" marB="30480"/>
                </a:tc>
                <a:extLst>
                  <a:ext uri="{0D108BD9-81ED-4DB2-BD59-A6C34878D82A}">
                    <a16:rowId xmlns="" xmlns:a16="http://schemas.microsoft.com/office/drawing/2014/main" val="10000"/>
                  </a:ext>
                </a:extLst>
              </a:tr>
              <a:tr h="661968">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400" b="1" dirty="0" err="1">
                          <a:latin typeface="Arial" pitchFamily="34" charset="0"/>
                          <a:cs typeface="Arial" pitchFamily="34" charset="0"/>
                        </a:rPr>
                        <a:t>Tiêu</a:t>
                      </a:r>
                      <a:r>
                        <a:rPr lang="en-US" sz="2400" b="1" baseline="0" dirty="0">
                          <a:latin typeface="Arial" pitchFamily="34" charset="0"/>
                          <a:cs typeface="Arial" pitchFamily="34" charset="0"/>
                        </a:rPr>
                        <a:t> </a:t>
                      </a:r>
                      <a:r>
                        <a:rPr lang="en-US" sz="2400" b="1" baseline="0" dirty="0" err="1">
                          <a:latin typeface="Arial" pitchFamily="34" charset="0"/>
                          <a:cs typeface="Arial" pitchFamily="34" charset="0"/>
                        </a:rPr>
                        <a:t>chí</a:t>
                      </a:r>
                      <a:endParaRPr lang="en-US" sz="2400" b="1" dirty="0">
                        <a:solidFill>
                          <a:schemeClr val="tx1"/>
                        </a:solidFill>
                        <a:latin typeface="Arial" pitchFamily="34" charset="0"/>
                        <a:cs typeface="Arial" pitchFamily="34" charset="0"/>
                      </a:endParaRPr>
                    </a:p>
                    <a:p>
                      <a:pPr marL="0" indent="0" algn="ctr">
                        <a:buFontTx/>
                        <a:buChar char="-"/>
                      </a:pPr>
                      <a:endParaRPr lang="en-US" sz="2400" b="1" dirty="0">
                        <a:solidFill>
                          <a:schemeClr val="tx1"/>
                        </a:solidFill>
                        <a:latin typeface="Arial" pitchFamily="34" charset="0"/>
                        <a:cs typeface="Arial" pitchFamily="34" charset="0"/>
                      </a:endParaRPr>
                    </a:p>
                  </a:txBody>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400" b="1" dirty="0">
                          <a:latin typeface="Arial" pitchFamily="34" charset="0"/>
                          <a:cs typeface="Arial" pitchFamily="34" charset="0"/>
                        </a:rPr>
                        <a:t>Minh </a:t>
                      </a:r>
                      <a:r>
                        <a:rPr lang="en-US" sz="2400" b="1" dirty="0" err="1">
                          <a:latin typeface="Arial" pitchFamily="34" charset="0"/>
                          <a:cs typeface="Arial" pitchFamily="34" charset="0"/>
                        </a:rPr>
                        <a:t>chứng</a:t>
                      </a:r>
                      <a:endParaRPr lang="en-US" sz="2400" b="1" dirty="0">
                        <a:solidFill>
                          <a:schemeClr val="tx1"/>
                        </a:solidFill>
                        <a:latin typeface="Arial" pitchFamily="34" charset="0"/>
                        <a:cs typeface="Arial" pitchFamily="34" charset="0"/>
                      </a:endParaRPr>
                    </a:p>
                  </a:txBody>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400" b="1" dirty="0" err="1">
                          <a:latin typeface="Arial" pitchFamily="34" charset="0"/>
                          <a:cs typeface="Arial" pitchFamily="34" charset="0"/>
                        </a:rPr>
                        <a:t>Mức</a:t>
                      </a:r>
                      <a:r>
                        <a:rPr lang="en-US" sz="2400" b="1" baseline="0" dirty="0">
                          <a:latin typeface="Arial" pitchFamily="34" charset="0"/>
                          <a:cs typeface="Arial" pitchFamily="34" charset="0"/>
                        </a:rPr>
                        <a:t> </a:t>
                      </a:r>
                      <a:r>
                        <a:rPr lang="en-US" sz="2400" b="1" baseline="0" dirty="0" err="1">
                          <a:latin typeface="Arial" pitchFamily="34" charset="0"/>
                          <a:cs typeface="Arial" pitchFamily="34" charset="0"/>
                        </a:rPr>
                        <a:t>độ</a:t>
                      </a:r>
                      <a:endParaRPr lang="en-US" sz="2400" b="1" dirty="0">
                        <a:solidFill>
                          <a:schemeClr val="tx1"/>
                        </a:solidFill>
                        <a:latin typeface="Arial" pitchFamily="34" charset="0"/>
                        <a:cs typeface="Arial" pitchFamily="34" charset="0"/>
                      </a:endParaRPr>
                    </a:p>
                    <a:p>
                      <a:pPr algn="ctr"/>
                      <a:endParaRPr lang="en-US" sz="2400" b="1" dirty="0">
                        <a:solidFill>
                          <a:schemeClr val="tx1"/>
                        </a:solidFill>
                        <a:latin typeface="Arial" pitchFamily="34" charset="0"/>
                        <a:cs typeface="Arial" pitchFamily="34" charset="0"/>
                      </a:endParaRPr>
                    </a:p>
                  </a:txBody>
                  <a:tcPr/>
                </a:tc>
                <a:tc>
                  <a:txBody>
                    <a:bodyPr/>
                    <a:lstStyle/>
                    <a:p>
                      <a:pPr algn="ctr"/>
                      <a:r>
                        <a:rPr lang="en-US" sz="2400" b="1" dirty="0" err="1">
                          <a:solidFill>
                            <a:schemeClr val="tx1"/>
                          </a:solidFill>
                          <a:latin typeface="Arial" pitchFamily="34" charset="0"/>
                          <a:cs typeface="Arial" pitchFamily="34" charset="0"/>
                        </a:rPr>
                        <a:t>Giải</a:t>
                      </a:r>
                      <a:r>
                        <a:rPr lang="en-US" sz="2400" b="1" dirty="0">
                          <a:solidFill>
                            <a:schemeClr val="tx1"/>
                          </a:solidFill>
                          <a:latin typeface="Arial" pitchFamily="34" charset="0"/>
                          <a:cs typeface="Arial" pitchFamily="34" charset="0"/>
                        </a:rPr>
                        <a:t> </a:t>
                      </a:r>
                      <a:r>
                        <a:rPr lang="en-US" sz="2400" b="1" dirty="0" err="1">
                          <a:solidFill>
                            <a:schemeClr val="tx1"/>
                          </a:solidFill>
                          <a:latin typeface="Arial" pitchFamily="34" charset="0"/>
                          <a:cs typeface="Arial" pitchFamily="34" charset="0"/>
                        </a:rPr>
                        <a:t>pháp</a:t>
                      </a:r>
                      <a:r>
                        <a:rPr lang="en-US" sz="2400" b="1" dirty="0">
                          <a:solidFill>
                            <a:schemeClr val="tx1"/>
                          </a:solidFill>
                          <a:latin typeface="Arial" pitchFamily="34" charset="0"/>
                          <a:cs typeface="Arial" pitchFamily="34" charset="0"/>
                        </a:rPr>
                        <a:t> </a:t>
                      </a:r>
                      <a:r>
                        <a:rPr lang="en-US" sz="2400" b="1" dirty="0" err="1">
                          <a:solidFill>
                            <a:schemeClr val="tx1"/>
                          </a:solidFill>
                          <a:latin typeface="Arial" pitchFamily="34" charset="0"/>
                          <a:cs typeface="Arial" pitchFamily="34" charset="0"/>
                        </a:rPr>
                        <a:t>thực</a:t>
                      </a:r>
                      <a:r>
                        <a:rPr lang="en-US" sz="2400" b="1" dirty="0">
                          <a:solidFill>
                            <a:schemeClr val="tx1"/>
                          </a:solidFill>
                          <a:latin typeface="Arial" pitchFamily="34" charset="0"/>
                          <a:cs typeface="Arial" pitchFamily="34" charset="0"/>
                        </a:rPr>
                        <a:t> </a:t>
                      </a:r>
                      <a:r>
                        <a:rPr lang="en-US" sz="2400" b="1" dirty="0" err="1">
                          <a:solidFill>
                            <a:schemeClr val="tx1"/>
                          </a:solidFill>
                          <a:latin typeface="Arial" pitchFamily="34" charset="0"/>
                          <a:cs typeface="Arial" pitchFamily="34" charset="0"/>
                        </a:rPr>
                        <a:t>hiện</a:t>
                      </a:r>
                      <a:r>
                        <a:rPr lang="en-US" sz="2400" b="1" dirty="0">
                          <a:solidFill>
                            <a:schemeClr val="tx1"/>
                          </a:solidFill>
                          <a:latin typeface="Arial" pitchFamily="34" charset="0"/>
                          <a:cs typeface="Arial" pitchFamily="34" charset="0"/>
                        </a:rPr>
                        <a:t> </a:t>
                      </a:r>
                      <a:r>
                        <a:rPr lang="en-US" sz="2400" b="1" dirty="0" err="1">
                          <a:solidFill>
                            <a:schemeClr val="tx1"/>
                          </a:solidFill>
                          <a:latin typeface="Arial" pitchFamily="34" charset="0"/>
                          <a:cs typeface="Arial" pitchFamily="34" charset="0"/>
                        </a:rPr>
                        <a:t>điều</a:t>
                      </a:r>
                      <a:r>
                        <a:rPr lang="en-US" sz="2400" b="1" dirty="0">
                          <a:solidFill>
                            <a:schemeClr val="tx1"/>
                          </a:solidFill>
                          <a:latin typeface="Arial" pitchFamily="34" charset="0"/>
                          <a:cs typeface="Arial" pitchFamily="34" charset="0"/>
                        </a:rPr>
                        <a:t> </a:t>
                      </a:r>
                      <a:r>
                        <a:rPr lang="en-US" sz="2400" b="1" dirty="0" err="1">
                          <a:solidFill>
                            <a:schemeClr val="tx1"/>
                          </a:solidFill>
                          <a:latin typeface="Arial" pitchFamily="34" charset="0"/>
                          <a:cs typeface="Arial" pitchFamily="34" charset="0"/>
                        </a:rPr>
                        <a:t>chỉnh</a:t>
                      </a:r>
                      <a:endParaRPr lang="en-US" sz="2400" b="1" dirty="0">
                        <a:solidFill>
                          <a:schemeClr val="tx1"/>
                        </a:solidFill>
                        <a:latin typeface="Arial" pitchFamily="34" charset="0"/>
                        <a:cs typeface="Arial" pitchFamily="34" charset="0"/>
                      </a:endParaRPr>
                    </a:p>
                  </a:txBody>
                  <a:tcPr/>
                </a:tc>
                <a:extLst>
                  <a:ext uri="{0D108BD9-81ED-4DB2-BD59-A6C34878D82A}">
                    <a16:rowId xmlns="" xmlns:a16="http://schemas.microsoft.com/office/drawing/2014/main" val="10001"/>
                  </a:ext>
                </a:extLst>
              </a:tr>
              <a:tr h="2651760">
                <a:tc rowSpan="2">
                  <a:txBody>
                    <a:bodyPr/>
                    <a:lstStyle/>
                    <a:p>
                      <a:pPr marL="0" indent="0" algn="just">
                        <a:buFontTx/>
                        <a:buNone/>
                      </a:pPr>
                      <a:r>
                        <a:rPr lang="en-US" sz="2400" dirty="0">
                          <a:solidFill>
                            <a:schemeClr val="tx1"/>
                          </a:solidFill>
                          <a:latin typeface="Arial" pitchFamily="34" charset="0"/>
                          <a:cs typeface="Arial" pitchFamily="34" charset="0"/>
                        </a:rPr>
                        <a:t>1. </a:t>
                      </a:r>
                      <a:r>
                        <a:rPr lang="en-US" sz="2400" dirty="0" err="1">
                          <a:solidFill>
                            <a:schemeClr val="tx1"/>
                          </a:solidFill>
                          <a:latin typeface="Arial" pitchFamily="34" charset="0"/>
                          <a:cs typeface="Arial" pitchFamily="34" charset="0"/>
                        </a:rPr>
                        <a:t>Môi</a:t>
                      </a:r>
                      <a:r>
                        <a:rPr lang="en-US" sz="2400" baseline="0" dirty="0">
                          <a:solidFill>
                            <a:schemeClr val="tx1"/>
                          </a:solidFill>
                          <a:latin typeface="Arial" pitchFamily="34" charset="0"/>
                          <a:cs typeface="Arial" pitchFamily="34" charset="0"/>
                        </a:rPr>
                        <a:t> </a:t>
                      </a:r>
                      <a:r>
                        <a:rPr lang="en-US" sz="2400" baseline="0" dirty="0" err="1">
                          <a:solidFill>
                            <a:schemeClr val="tx1"/>
                          </a:solidFill>
                          <a:latin typeface="Arial" pitchFamily="34" charset="0"/>
                          <a:cs typeface="Arial" pitchFamily="34" charset="0"/>
                        </a:rPr>
                        <a:t>trường</a:t>
                      </a:r>
                      <a:r>
                        <a:rPr lang="en-US" sz="2400" baseline="0" dirty="0">
                          <a:solidFill>
                            <a:schemeClr val="tx1"/>
                          </a:solidFill>
                          <a:latin typeface="Arial" pitchFamily="34" charset="0"/>
                          <a:cs typeface="Arial" pitchFamily="34" charset="0"/>
                        </a:rPr>
                        <a:t> GD </a:t>
                      </a:r>
                      <a:r>
                        <a:rPr lang="en-US" sz="2400" baseline="0" dirty="0" err="1">
                          <a:solidFill>
                            <a:schemeClr val="tx1"/>
                          </a:solidFill>
                          <a:latin typeface="Arial" pitchFamily="34" charset="0"/>
                          <a:cs typeface="Arial" pitchFamily="34" charset="0"/>
                        </a:rPr>
                        <a:t>đảm</a:t>
                      </a:r>
                      <a:r>
                        <a:rPr lang="en-US" sz="2400" baseline="0" dirty="0">
                          <a:solidFill>
                            <a:schemeClr val="tx1"/>
                          </a:solidFill>
                          <a:latin typeface="Arial" pitchFamily="34" charset="0"/>
                          <a:cs typeface="Arial" pitchFamily="34" charset="0"/>
                        </a:rPr>
                        <a:t> </a:t>
                      </a:r>
                      <a:r>
                        <a:rPr lang="en-US" sz="2400" baseline="0" dirty="0" err="1">
                          <a:solidFill>
                            <a:schemeClr val="tx1"/>
                          </a:solidFill>
                          <a:latin typeface="Arial" pitchFamily="34" charset="0"/>
                          <a:cs typeface="Arial" pitchFamily="34" charset="0"/>
                        </a:rPr>
                        <a:t>bảo</a:t>
                      </a:r>
                      <a:r>
                        <a:rPr lang="en-US" sz="2400" baseline="0" dirty="0">
                          <a:solidFill>
                            <a:schemeClr val="tx1"/>
                          </a:solidFill>
                          <a:latin typeface="Arial" pitchFamily="34" charset="0"/>
                          <a:cs typeface="Arial" pitchFamily="34" charset="0"/>
                        </a:rPr>
                        <a:t> </a:t>
                      </a:r>
                      <a:r>
                        <a:rPr lang="en-US" sz="2400" baseline="0" dirty="0" err="1">
                          <a:solidFill>
                            <a:schemeClr val="tx1"/>
                          </a:solidFill>
                          <a:latin typeface="Arial" pitchFamily="34" charset="0"/>
                          <a:cs typeface="Arial" pitchFamily="34" charset="0"/>
                        </a:rPr>
                        <a:t>các</a:t>
                      </a:r>
                      <a:r>
                        <a:rPr lang="en-US" sz="2400" baseline="0" dirty="0">
                          <a:solidFill>
                            <a:schemeClr val="tx1"/>
                          </a:solidFill>
                          <a:latin typeface="Arial" pitchFamily="34" charset="0"/>
                          <a:cs typeface="Arial" pitchFamily="34" charset="0"/>
                        </a:rPr>
                        <a:t> </a:t>
                      </a:r>
                      <a:r>
                        <a:rPr lang="en-US" sz="2400" baseline="0" dirty="0" err="1">
                          <a:solidFill>
                            <a:schemeClr val="tx1"/>
                          </a:solidFill>
                          <a:latin typeface="Arial" pitchFamily="34" charset="0"/>
                          <a:cs typeface="Arial" pitchFamily="34" charset="0"/>
                        </a:rPr>
                        <a:t>điều</a:t>
                      </a:r>
                      <a:r>
                        <a:rPr lang="en-US" sz="2400" baseline="0" dirty="0">
                          <a:solidFill>
                            <a:schemeClr val="tx1"/>
                          </a:solidFill>
                          <a:latin typeface="Arial" pitchFamily="34" charset="0"/>
                          <a:cs typeface="Arial" pitchFamily="34" charset="0"/>
                        </a:rPr>
                        <a:t> </a:t>
                      </a:r>
                      <a:r>
                        <a:rPr lang="en-US" sz="2400" baseline="0" dirty="0" err="1">
                          <a:solidFill>
                            <a:schemeClr val="tx1"/>
                          </a:solidFill>
                          <a:latin typeface="Arial" pitchFamily="34" charset="0"/>
                          <a:cs typeface="Arial" pitchFamily="34" charset="0"/>
                        </a:rPr>
                        <a:t>kiện</a:t>
                      </a:r>
                      <a:r>
                        <a:rPr lang="en-US" sz="2400" baseline="0" dirty="0">
                          <a:solidFill>
                            <a:schemeClr val="tx1"/>
                          </a:solidFill>
                          <a:latin typeface="Arial" pitchFamily="34" charset="0"/>
                          <a:cs typeface="Arial" pitchFamily="34" charset="0"/>
                        </a:rPr>
                        <a:t> </a:t>
                      </a:r>
                      <a:r>
                        <a:rPr lang="en-US" sz="2400" baseline="0" dirty="0" err="1">
                          <a:solidFill>
                            <a:schemeClr val="tx1"/>
                          </a:solidFill>
                          <a:latin typeface="Arial" pitchFamily="34" charset="0"/>
                          <a:cs typeface="Arial" pitchFamily="34" charset="0"/>
                        </a:rPr>
                        <a:t>về</a:t>
                      </a:r>
                      <a:r>
                        <a:rPr lang="en-US" sz="2400" baseline="0" dirty="0">
                          <a:solidFill>
                            <a:schemeClr val="tx1"/>
                          </a:solidFill>
                          <a:latin typeface="Arial" pitchFamily="34" charset="0"/>
                          <a:cs typeface="Arial" pitchFamily="34" charset="0"/>
                        </a:rPr>
                        <a:t> y </a:t>
                      </a:r>
                      <a:r>
                        <a:rPr lang="en-US" sz="2400" baseline="0" dirty="0" err="1">
                          <a:solidFill>
                            <a:schemeClr val="tx1"/>
                          </a:solidFill>
                          <a:latin typeface="Arial" pitchFamily="34" charset="0"/>
                          <a:cs typeface="Arial" pitchFamily="34" charset="0"/>
                        </a:rPr>
                        <a:t>tế</a:t>
                      </a:r>
                      <a:r>
                        <a:rPr lang="en-US" sz="2400" baseline="0" dirty="0">
                          <a:solidFill>
                            <a:schemeClr val="tx1"/>
                          </a:solidFill>
                          <a:latin typeface="Arial" pitchFamily="34" charset="0"/>
                          <a:cs typeface="Arial" pitchFamily="34" charset="0"/>
                        </a:rPr>
                        <a:t> </a:t>
                      </a:r>
                      <a:r>
                        <a:rPr lang="en-US" sz="2400" baseline="0" dirty="0" err="1">
                          <a:solidFill>
                            <a:schemeClr val="tx1"/>
                          </a:solidFill>
                          <a:latin typeface="Arial" pitchFamily="34" charset="0"/>
                          <a:cs typeface="Arial" pitchFamily="34" charset="0"/>
                        </a:rPr>
                        <a:t>học</a:t>
                      </a:r>
                      <a:r>
                        <a:rPr lang="en-US" sz="2400" baseline="0" dirty="0">
                          <a:solidFill>
                            <a:schemeClr val="tx1"/>
                          </a:solidFill>
                          <a:latin typeface="Arial" pitchFamily="34" charset="0"/>
                          <a:cs typeface="Arial" pitchFamily="34" charset="0"/>
                        </a:rPr>
                        <a:t> </a:t>
                      </a:r>
                      <a:r>
                        <a:rPr lang="en-US" sz="2400" baseline="0" dirty="0" err="1">
                          <a:solidFill>
                            <a:schemeClr val="tx1"/>
                          </a:solidFill>
                          <a:latin typeface="Arial" pitchFamily="34" charset="0"/>
                          <a:cs typeface="Arial" pitchFamily="34" charset="0"/>
                        </a:rPr>
                        <a:t>đường</a:t>
                      </a:r>
                      <a:r>
                        <a:rPr lang="en-US" sz="2400" baseline="0" dirty="0">
                          <a:solidFill>
                            <a:schemeClr val="tx1"/>
                          </a:solidFill>
                          <a:latin typeface="Arial" pitchFamily="34" charset="0"/>
                          <a:cs typeface="Arial" pitchFamily="34" charset="0"/>
                        </a:rPr>
                        <a:t> </a:t>
                      </a:r>
                      <a:r>
                        <a:rPr lang="en-US" sz="2400" baseline="0" dirty="0" err="1">
                          <a:solidFill>
                            <a:schemeClr val="tx1"/>
                          </a:solidFill>
                          <a:latin typeface="Arial" pitchFamily="34" charset="0"/>
                          <a:cs typeface="Arial" pitchFamily="34" charset="0"/>
                        </a:rPr>
                        <a:t>và</a:t>
                      </a:r>
                      <a:r>
                        <a:rPr lang="en-US" sz="2400" baseline="0" dirty="0">
                          <a:solidFill>
                            <a:schemeClr val="tx1"/>
                          </a:solidFill>
                          <a:latin typeface="Arial" pitchFamily="34" charset="0"/>
                          <a:cs typeface="Arial" pitchFamily="34" charset="0"/>
                        </a:rPr>
                        <a:t> an </a:t>
                      </a:r>
                      <a:r>
                        <a:rPr lang="en-US" sz="2400" baseline="0" dirty="0" err="1">
                          <a:solidFill>
                            <a:schemeClr val="tx1"/>
                          </a:solidFill>
                          <a:latin typeface="Arial" pitchFamily="34" charset="0"/>
                          <a:cs typeface="Arial" pitchFamily="34" charset="0"/>
                        </a:rPr>
                        <a:t>toàn</a:t>
                      </a:r>
                      <a:r>
                        <a:rPr lang="en-US" sz="2400" baseline="0" dirty="0">
                          <a:solidFill>
                            <a:schemeClr val="tx1"/>
                          </a:solidFill>
                          <a:latin typeface="Arial" pitchFamily="34" charset="0"/>
                          <a:cs typeface="Arial" pitchFamily="34" charset="0"/>
                        </a:rPr>
                        <a:t> </a:t>
                      </a:r>
                      <a:r>
                        <a:rPr lang="en-US" sz="2400" baseline="0" dirty="0" err="1">
                          <a:solidFill>
                            <a:schemeClr val="tx1"/>
                          </a:solidFill>
                          <a:latin typeface="Arial" pitchFamily="34" charset="0"/>
                          <a:cs typeface="Arial" pitchFamily="34" charset="0"/>
                        </a:rPr>
                        <a:t>trường</a:t>
                      </a:r>
                      <a:r>
                        <a:rPr lang="en-US" sz="2400" baseline="0" dirty="0">
                          <a:solidFill>
                            <a:schemeClr val="tx1"/>
                          </a:solidFill>
                          <a:latin typeface="Arial" pitchFamily="34" charset="0"/>
                          <a:cs typeface="Arial" pitchFamily="34" charset="0"/>
                        </a:rPr>
                        <a:t> </a:t>
                      </a:r>
                      <a:r>
                        <a:rPr lang="en-US" sz="2400" baseline="0" dirty="0" err="1">
                          <a:solidFill>
                            <a:schemeClr val="tx1"/>
                          </a:solidFill>
                          <a:latin typeface="Arial" pitchFamily="34" charset="0"/>
                          <a:cs typeface="Arial" pitchFamily="34" charset="0"/>
                        </a:rPr>
                        <a:t>học</a:t>
                      </a:r>
                      <a:r>
                        <a:rPr lang="en-US" sz="2400" baseline="0" dirty="0">
                          <a:solidFill>
                            <a:schemeClr val="tx1"/>
                          </a:solidFill>
                          <a:latin typeface="Arial" pitchFamily="34" charset="0"/>
                          <a:cs typeface="Arial" pitchFamily="34" charset="0"/>
                        </a:rPr>
                        <a:t> (</a:t>
                      </a:r>
                      <a:r>
                        <a:rPr lang="en-US" sz="2400" baseline="0" dirty="0" err="1">
                          <a:solidFill>
                            <a:schemeClr val="tx1"/>
                          </a:solidFill>
                          <a:latin typeface="Arial" pitchFamily="34" charset="0"/>
                          <a:cs typeface="Arial" pitchFamily="34" charset="0"/>
                        </a:rPr>
                        <a:t>tt</a:t>
                      </a:r>
                      <a:r>
                        <a:rPr lang="en-US" sz="2400" baseline="0" dirty="0">
                          <a:solidFill>
                            <a:schemeClr val="tx1"/>
                          </a:solidFill>
                          <a:latin typeface="Arial" pitchFamily="34" charset="0"/>
                          <a:cs typeface="Arial" pitchFamily="34" charset="0"/>
                        </a:rPr>
                        <a:t>)</a:t>
                      </a:r>
                    </a:p>
                    <a:p>
                      <a:pPr marL="0" indent="0" algn="just">
                        <a:buFontTx/>
                        <a:buChar char="-"/>
                      </a:pPr>
                      <a:endParaRPr lang="en-US" sz="2400" dirty="0">
                        <a:solidFill>
                          <a:schemeClr val="tx1"/>
                        </a:solidFill>
                        <a:latin typeface="Arial" pitchFamily="34" charset="0"/>
                        <a:cs typeface="Arial" pitchFamily="34" charset="0"/>
                      </a:endParaRPr>
                    </a:p>
                    <a:p>
                      <a:pPr algn="just"/>
                      <a:endParaRPr lang="en-US" sz="2400" dirty="0">
                        <a:solidFill>
                          <a:schemeClr val="tx1"/>
                        </a:solidFill>
                        <a:latin typeface="Arial" pitchFamily="34" charset="0"/>
                        <a:cs typeface="Arial" pitchFamily="34" charset="0"/>
                      </a:endParaRPr>
                    </a:p>
                  </a:txBody>
                  <a:tcPr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100" kern="1200" dirty="0">
                          <a:solidFill>
                            <a:srgbClr val="00B050"/>
                          </a:solidFill>
                          <a:latin typeface="Arial" pitchFamily="34" charset="0"/>
                          <a:ea typeface="+mn-ea"/>
                          <a:cs typeface="Arial" pitchFamily="34" charset="0"/>
                        </a:rPr>
                        <a:t>- </a:t>
                      </a:r>
                      <a:r>
                        <a:rPr lang="en-US" sz="2100" kern="1200" dirty="0" err="1">
                          <a:solidFill>
                            <a:srgbClr val="00B050"/>
                          </a:solidFill>
                          <a:latin typeface="Arial" pitchFamily="34" charset="0"/>
                          <a:ea typeface="+mn-ea"/>
                          <a:cs typeface="Arial" pitchFamily="34" charset="0"/>
                        </a:rPr>
                        <a:t>Hồ</a:t>
                      </a:r>
                      <a:r>
                        <a:rPr lang="en-US" sz="2100" kern="1200" baseline="0" dirty="0">
                          <a:solidFill>
                            <a:srgbClr val="00B050"/>
                          </a:solidFill>
                          <a:latin typeface="Arial" pitchFamily="34" charset="0"/>
                          <a:ea typeface="+mn-ea"/>
                          <a:cs typeface="Arial" pitchFamily="34" charset="0"/>
                        </a:rPr>
                        <a:t> </a:t>
                      </a:r>
                      <a:r>
                        <a:rPr lang="en-US" sz="2100" kern="1200" baseline="0" dirty="0" err="1">
                          <a:solidFill>
                            <a:srgbClr val="00B050"/>
                          </a:solidFill>
                          <a:latin typeface="Arial" pitchFamily="34" charset="0"/>
                          <a:ea typeface="+mn-ea"/>
                          <a:cs typeface="Arial" pitchFamily="34" charset="0"/>
                        </a:rPr>
                        <a:t>sơ</a:t>
                      </a:r>
                      <a:r>
                        <a:rPr lang="en-US" sz="2100" kern="1200" baseline="0" dirty="0">
                          <a:solidFill>
                            <a:srgbClr val="00B050"/>
                          </a:solidFill>
                          <a:latin typeface="Arial" pitchFamily="34" charset="0"/>
                          <a:ea typeface="+mn-ea"/>
                          <a:cs typeface="Arial" pitchFamily="34" charset="0"/>
                        </a:rPr>
                        <a:t> </a:t>
                      </a:r>
                      <a:r>
                        <a:rPr lang="en-US" sz="2100" kern="1200" baseline="0" dirty="0" err="1">
                          <a:solidFill>
                            <a:srgbClr val="00B050"/>
                          </a:solidFill>
                          <a:latin typeface="Arial" pitchFamily="34" charset="0"/>
                          <a:ea typeface="+mn-ea"/>
                          <a:cs typeface="Arial" pitchFamily="34" charset="0"/>
                        </a:rPr>
                        <a:t>tiếp</a:t>
                      </a:r>
                      <a:r>
                        <a:rPr lang="en-US" sz="2100" kern="1200" baseline="0" dirty="0">
                          <a:solidFill>
                            <a:srgbClr val="00B050"/>
                          </a:solidFill>
                          <a:latin typeface="Arial" pitchFamily="34" charset="0"/>
                          <a:ea typeface="+mn-ea"/>
                          <a:cs typeface="Arial" pitchFamily="34" charset="0"/>
                        </a:rPr>
                        <a:t> </a:t>
                      </a:r>
                      <a:r>
                        <a:rPr lang="en-US" sz="2100" kern="1200" baseline="0" dirty="0" err="1">
                          <a:solidFill>
                            <a:srgbClr val="00B050"/>
                          </a:solidFill>
                          <a:latin typeface="Arial" pitchFamily="34" charset="0"/>
                          <a:ea typeface="+mn-ea"/>
                          <a:cs typeface="Arial" pitchFamily="34" charset="0"/>
                        </a:rPr>
                        <a:t>dân</a:t>
                      </a:r>
                      <a:r>
                        <a:rPr lang="en-US" sz="2100" kern="1200" baseline="0" dirty="0">
                          <a:solidFill>
                            <a:srgbClr val="00B050"/>
                          </a:solidFill>
                          <a:latin typeface="Arial" pitchFamily="34" charset="0"/>
                          <a:ea typeface="+mn-ea"/>
                          <a:cs typeface="Arial" pitchFamily="34" charset="0"/>
                        </a:rPr>
                        <a:t> </a:t>
                      </a:r>
                      <a:r>
                        <a:rPr lang="en-US" sz="2100" kern="1200" baseline="0" dirty="0" err="1">
                          <a:solidFill>
                            <a:srgbClr val="00B050"/>
                          </a:solidFill>
                          <a:latin typeface="Arial" pitchFamily="34" charset="0"/>
                          <a:ea typeface="+mn-ea"/>
                          <a:cs typeface="Arial" pitchFamily="34" charset="0"/>
                        </a:rPr>
                        <a:t>k</a:t>
                      </a:r>
                      <a:r>
                        <a:rPr lang="en-US" sz="2100" kern="1200" dirty="0" err="1">
                          <a:solidFill>
                            <a:srgbClr val="00B050"/>
                          </a:solidFill>
                          <a:latin typeface="Arial" pitchFamily="34" charset="0"/>
                          <a:ea typeface="+mn-ea"/>
                          <a:cs typeface="Arial" pitchFamily="34" charset="0"/>
                        </a:rPr>
                        <a:t>hông</a:t>
                      </a:r>
                      <a:r>
                        <a:rPr lang="en-US" sz="2100" kern="1200" baseline="0" dirty="0">
                          <a:solidFill>
                            <a:srgbClr val="00B050"/>
                          </a:solidFill>
                          <a:latin typeface="Arial" pitchFamily="34" charset="0"/>
                          <a:ea typeface="+mn-ea"/>
                          <a:cs typeface="Arial" pitchFamily="34" charset="0"/>
                        </a:rPr>
                        <a:t> </a:t>
                      </a:r>
                      <a:r>
                        <a:rPr lang="en-US" sz="2100" kern="1200" baseline="0" dirty="0" err="1">
                          <a:solidFill>
                            <a:srgbClr val="00B050"/>
                          </a:solidFill>
                          <a:latin typeface="Arial" pitchFamily="34" charset="0"/>
                          <a:ea typeface="+mn-ea"/>
                          <a:cs typeface="Arial" pitchFamily="34" charset="0"/>
                        </a:rPr>
                        <a:t>có</a:t>
                      </a:r>
                      <a:r>
                        <a:rPr lang="en-US" sz="2100" kern="1200" baseline="0" dirty="0">
                          <a:solidFill>
                            <a:srgbClr val="00B050"/>
                          </a:solidFill>
                          <a:latin typeface="Arial" pitchFamily="34" charset="0"/>
                          <a:ea typeface="+mn-ea"/>
                          <a:cs typeface="Arial" pitchFamily="34" charset="0"/>
                        </a:rPr>
                        <a:t> </a:t>
                      </a:r>
                      <a:r>
                        <a:rPr lang="en-US" sz="2100" kern="1200" baseline="0" dirty="0" err="1">
                          <a:solidFill>
                            <a:srgbClr val="00B050"/>
                          </a:solidFill>
                          <a:latin typeface="Arial" pitchFamily="34" charset="0"/>
                          <a:ea typeface="+mn-ea"/>
                          <a:cs typeface="Arial" pitchFamily="34" charset="0"/>
                        </a:rPr>
                        <a:t>đơn</a:t>
                      </a:r>
                      <a:r>
                        <a:rPr lang="en-US" sz="2100" kern="1200" baseline="0" dirty="0">
                          <a:solidFill>
                            <a:srgbClr val="00B050"/>
                          </a:solidFill>
                          <a:latin typeface="Arial" pitchFamily="34" charset="0"/>
                          <a:ea typeface="+mn-ea"/>
                          <a:cs typeface="Arial" pitchFamily="34" charset="0"/>
                        </a:rPr>
                        <a:t> </a:t>
                      </a:r>
                      <a:r>
                        <a:rPr lang="en-US" sz="2100" kern="1200" baseline="0" dirty="0" err="1">
                          <a:solidFill>
                            <a:srgbClr val="00B050"/>
                          </a:solidFill>
                          <a:latin typeface="Arial" pitchFamily="34" charset="0"/>
                          <a:ea typeface="+mn-ea"/>
                          <a:cs typeface="Arial" pitchFamily="34" charset="0"/>
                        </a:rPr>
                        <a:t>thư</a:t>
                      </a:r>
                      <a:r>
                        <a:rPr lang="en-US" sz="2100" kern="1200" baseline="0" dirty="0">
                          <a:solidFill>
                            <a:srgbClr val="00B050"/>
                          </a:solidFill>
                          <a:latin typeface="Arial" pitchFamily="34" charset="0"/>
                          <a:ea typeface="+mn-ea"/>
                          <a:cs typeface="Arial" pitchFamily="34" charset="0"/>
                        </a:rPr>
                        <a:t>, </a:t>
                      </a:r>
                      <a:r>
                        <a:rPr lang="en-US" sz="2100" kern="1200" baseline="0" dirty="0" err="1">
                          <a:solidFill>
                            <a:srgbClr val="00B050"/>
                          </a:solidFill>
                          <a:latin typeface="Arial" pitchFamily="34" charset="0"/>
                          <a:ea typeface="+mn-ea"/>
                          <a:cs typeface="Arial" pitchFamily="34" charset="0"/>
                        </a:rPr>
                        <a:t>khiếu</a:t>
                      </a:r>
                      <a:r>
                        <a:rPr lang="en-US" sz="2100" kern="1200" baseline="0" dirty="0">
                          <a:solidFill>
                            <a:srgbClr val="00B050"/>
                          </a:solidFill>
                          <a:latin typeface="Arial" pitchFamily="34" charset="0"/>
                          <a:ea typeface="+mn-ea"/>
                          <a:cs typeface="Arial" pitchFamily="34" charset="0"/>
                        </a:rPr>
                        <a:t> </a:t>
                      </a:r>
                      <a:r>
                        <a:rPr lang="en-US" sz="2100" kern="1200" baseline="0" dirty="0" err="1">
                          <a:solidFill>
                            <a:srgbClr val="00B050"/>
                          </a:solidFill>
                          <a:latin typeface="Arial" pitchFamily="34" charset="0"/>
                          <a:ea typeface="+mn-ea"/>
                          <a:cs typeface="Arial" pitchFamily="34" charset="0"/>
                        </a:rPr>
                        <a:t>nại</a:t>
                      </a:r>
                      <a:r>
                        <a:rPr lang="en-US" sz="2100" kern="1200" baseline="0" dirty="0">
                          <a:solidFill>
                            <a:srgbClr val="00B050"/>
                          </a:solidFill>
                          <a:latin typeface="Arial" pitchFamily="34" charset="0"/>
                          <a:ea typeface="+mn-ea"/>
                          <a:cs typeface="Arial" pitchFamily="34" charset="0"/>
                        </a:rPr>
                        <a:t> </a:t>
                      </a:r>
                      <a:r>
                        <a:rPr lang="en-US" sz="2100" kern="1200" baseline="0" dirty="0" err="1">
                          <a:solidFill>
                            <a:srgbClr val="00B050"/>
                          </a:solidFill>
                          <a:latin typeface="Arial" pitchFamily="34" charset="0"/>
                          <a:ea typeface="+mn-ea"/>
                          <a:cs typeface="Arial" pitchFamily="34" charset="0"/>
                        </a:rPr>
                        <a:t>về</a:t>
                      </a:r>
                      <a:r>
                        <a:rPr lang="en-US" sz="2100" kern="1200" baseline="0" dirty="0">
                          <a:solidFill>
                            <a:srgbClr val="00B050"/>
                          </a:solidFill>
                          <a:latin typeface="Arial" pitchFamily="34" charset="0"/>
                          <a:ea typeface="+mn-ea"/>
                          <a:cs typeface="Arial" pitchFamily="34" charset="0"/>
                        </a:rPr>
                        <a:t> </a:t>
                      </a:r>
                      <a:r>
                        <a:rPr lang="en-US" sz="2100" kern="1200" baseline="0" dirty="0" err="1">
                          <a:solidFill>
                            <a:srgbClr val="00B050"/>
                          </a:solidFill>
                          <a:latin typeface="Arial" pitchFamily="34" charset="0"/>
                          <a:ea typeface="+mn-ea"/>
                          <a:cs typeface="Arial" pitchFamily="34" charset="0"/>
                        </a:rPr>
                        <a:t>công</a:t>
                      </a:r>
                      <a:r>
                        <a:rPr lang="en-US" sz="2100" kern="1200" baseline="0" dirty="0">
                          <a:solidFill>
                            <a:srgbClr val="00B050"/>
                          </a:solidFill>
                          <a:latin typeface="Arial" pitchFamily="34" charset="0"/>
                          <a:ea typeface="+mn-ea"/>
                          <a:cs typeface="Arial" pitchFamily="34" charset="0"/>
                        </a:rPr>
                        <a:t> </a:t>
                      </a:r>
                      <a:r>
                        <a:rPr lang="en-US" sz="2100" kern="1200" baseline="0" dirty="0" err="1">
                          <a:solidFill>
                            <a:srgbClr val="00B050"/>
                          </a:solidFill>
                          <a:latin typeface="Arial" pitchFamily="34" charset="0"/>
                          <a:ea typeface="+mn-ea"/>
                          <a:cs typeface="Arial" pitchFamily="34" charset="0"/>
                        </a:rPr>
                        <a:t>tác</a:t>
                      </a:r>
                      <a:r>
                        <a:rPr lang="en-US" sz="2100" kern="1200" baseline="0" dirty="0">
                          <a:solidFill>
                            <a:srgbClr val="00B050"/>
                          </a:solidFill>
                          <a:latin typeface="Arial" pitchFamily="34" charset="0"/>
                          <a:ea typeface="+mn-ea"/>
                          <a:cs typeface="Arial" pitchFamily="34" charset="0"/>
                        </a:rPr>
                        <a:t> </a:t>
                      </a:r>
                      <a:r>
                        <a:rPr lang="en-US" sz="2100" kern="1200" baseline="0" dirty="0" err="1">
                          <a:solidFill>
                            <a:srgbClr val="00B050"/>
                          </a:solidFill>
                          <a:latin typeface="Arial" pitchFamily="34" charset="0"/>
                          <a:ea typeface="+mn-ea"/>
                          <a:cs typeface="Arial" pitchFamily="34" charset="0"/>
                        </a:rPr>
                        <a:t>đảm</a:t>
                      </a:r>
                      <a:r>
                        <a:rPr lang="en-US" sz="2100" kern="1200" baseline="0" dirty="0">
                          <a:solidFill>
                            <a:srgbClr val="00B050"/>
                          </a:solidFill>
                          <a:latin typeface="Arial" pitchFamily="34" charset="0"/>
                          <a:ea typeface="+mn-ea"/>
                          <a:cs typeface="Arial" pitchFamily="34" charset="0"/>
                        </a:rPr>
                        <a:t> </a:t>
                      </a:r>
                      <a:r>
                        <a:rPr lang="en-US" sz="2100" kern="1200" baseline="0" dirty="0" err="1">
                          <a:solidFill>
                            <a:srgbClr val="00B050"/>
                          </a:solidFill>
                          <a:latin typeface="Arial" pitchFamily="34" charset="0"/>
                          <a:ea typeface="+mn-ea"/>
                          <a:cs typeface="Arial" pitchFamily="34" charset="0"/>
                        </a:rPr>
                        <a:t>bảo</a:t>
                      </a:r>
                      <a:r>
                        <a:rPr lang="en-US" sz="2100" kern="1200" baseline="0" dirty="0">
                          <a:solidFill>
                            <a:srgbClr val="00B050"/>
                          </a:solidFill>
                          <a:latin typeface="Arial" pitchFamily="34" charset="0"/>
                          <a:ea typeface="+mn-ea"/>
                          <a:cs typeface="Arial" pitchFamily="34" charset="0"/>
                        </a:rPr>
                        <a:t> an </a:t>
                      </a:r>
                      <a:r>
                        <a:rPr lang="en-US" sz="2100" kern="1200" baseline="0" dirty="0" err="1">
                          <a:solidFill>
                            <a:srgbClr val="00B050"/>
                          </a:solidFill>
                          <a:latin typeface="Arial" pitchFamily="34" charset="0"/>
                          <a:ea typeface="+mn-ea"/>
                          <a:cs typeface="Arial" pitchFamily="34" charset="0"/>
                        </a:rPr>
                        <a:t>toàn</a:t>
                      </a:r>
                      <a:r>
                        <a:rPr lang="en-US" sz="2100" kern="1200" baseline="0" dirty="0">
                          <a:solidFill>
                            <a:srgbClr val="00B050"/>
                          </a:solidFill>
                          <a:latin typeface="Arial" pitchFamily="34" charset="0"/>
                          <a:ea typeface="+mn-ea"/>
                          <a:cs typeface="Arial" pitchFamily="34" charset="0"/>
                        </a:rPr>
                        <a:t> </a:t>
                      </a:r>
                      <a:r>
                        <a:rPr lang="en-US" sz="2100" kern="1200" baseline="0" dirty="0" err="1">
                          <a:solidFill>
                            <a:srgbClr val="00B050"/>
                          </a:solidFill>
                          <a:latin typeface="Arial" pitchFamily="34" charset="0"/>
                          <a:ea typeface="+mn-ea"/>
                          <a:cs typeface="Arial" pitchFamily="34" charset="0"/>
                        </a:rPr>
                        <a:t>trường</a:t>
                      </a:r>
                      <a:r>
                        <a:rPr lang="en-US" sz="2100" kern="1200" baseline="0" dirty="0">
                          <a:solidFill>
                            <a:srgbClr val="00B050"/>
                          </a:solidFill>
                          <a:latin typeface="Arial" pitchFamily="34" charset="0"/>
                          <a:ea typeface="+mn-ea"/>
                          <a:cs typeface="Arial" pitchFamily="34" charset="0"/>
                        </a:rPr>
                        <a:t> </a:t>
                      </a:r>
                      <a:r>
                        <a:rPr lang="en-US" sz="2100" kern="1200" baseline="0" dirty="0" err="1">
                          <a:solidFill>
                            <a:srgbClr val="00B050"/>
                          </a:solidFill>
                          <a:latin typeface="Arial" pitchFamily="34" charset="0"/>
                          <a:ea typeface="+mn-ea"/>
                          <a:cs typeface="Arial" pitchFamily="34" charset="0"/>
                        </a:rPr>
                        <a:t>học</a:t>
                      </a:r>
                      <a:r>
                        <a:rPr lang="en-US" sz="2100" kern="1200" baseline="0" dirty="0">
                          <a:solidFill>
                            <a:srgbClr val="00B050"/>
                          </a:solidFill>
                          <a:latin typeface="Arial" pitchFamily="34" charset="0"/>
                          <a:ea typeface="+mn-ea"/>
                          <a:cs typeface="Arial"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i="1" kern="1200" dirty="0">
                          <a:solidFill>
                            <a:srgbClr val="00B050"/>
                          </a:solidFill>
                          <a:latin typeface="Arial" pitchFamily="34" charset="0"/>
                          <a:ea typeface="+mn-ea"/>
                          <a:cs typeface="Arial" pitchFamily="34" charset="0"/>
                        </a:rPr>
                        <a:t>(</a:t>
                      </a:r>
                      <a:r>
                        <a:rPr lang="en-US" sz="2100" i="1" kern="1200" dirty="0" err="1">
                          <a:solidFill>
                            <a:srgbClr val="00B050"/>
                          </a:solidFill>
                          <a:latin typeface="Arial" pitchFamily="34" charset="0"/>
                          <a:ea typeface="+mn-ea"/>
                          <a:cs typeface="Arial" pitchFamily="34" charset="0"/>
                        </a:rPr>
                        <a:t>Thực</a:t>
                      </a:r>
                      <a:r>
                        <a:rPr lang="en-US" sz="2100" i="1" kern="1200" dirty="0">
                          <a:solidFill>
                            <a:srgbClr val="00B050"/>
                          </a:solidFill>
                          <a:latin typeface="Arial" pitchFamily="34" charset="0"/>
                          <a:ea typeface="+mn-ea"/>
                          <a:cs typeface="Arial" pitchFamily="34" charset="0"/>
                        </a:rPr>
                        <a:t> </a:t>
                      </a:r>
                      <a:r>
                        <a:rPr lang="en-US" sz="2100" i="1" kern="1200" dirty="0" err="1">
                          <a:solidFill>
                            <a:srgbClr val="00B050"/>
                          </a:solidFill>
                          <a:latin typeface="Arial" pitchFamily="34" charset="0"/>
                          <a:ea typeface="+mn-ea"/>
                          <a:cs typeface="Arial" pitchFamily="34" charset="0"/>
                        </a:rPr>
                        <a:t>tế</a:t>
                      </a:r>
                      <a:r>
                        <a:rPr lang="en-US" sz="2100" i="1" kern="1200" dirty="0">
                          <a:solidFill>
                            <a:srgbClr val="00B050"/>
                          </a:solidFill>
                          <a:latin typeface="Arial" pitchFamily="34" charset="0"/>
                          <a:ea typeface="+mn-ea"/>
                          <a:cs typeface="Arial" pitchFamily="34" charset="0"/>
                        </a:rPr>
                        <a:t> </a:t>
                      </a:r>
                      <a:r>
                        <a:rPr lang="en-US" sz="2100" i="1" kern="1200" dirty="0" err="1">
                          <a:solidFill>
                            <a:srgbClr val="00B050"/>
                          </a:solidFill>
                          <a:latin typeface="Arial" pitchFamily="34" charset="0"/>
                          <a:ea typeface="+mn-ea"/>
                          <a:cs typeface="Arial" pitchFamily="34" charset="0"/>
                        </a:rPr>
                        <a:t>của</a:t>
                      </a:r>
                      <a:r>
                        <a:rPr lang="en-US" sz="2100" i="1" kern="1200" dirty="0">
                          <a:solidFill>
                            <a:srgbClr val="00B050"/>
                          </a:solidFill>
                          <a:latin typeface="Arial" pitchFamily="34" charset="0"/>
                          <a:ea typeface="+mn-ea"/>
                          <a:cs typeface="Arial" pitchFamily="34" charset="0"/>
                        </a:rPr>
                        <a:t> </a:t>
                      </a:r>
                      <a:r>
                        <a:rPr lang="en-US" sz="2100" i="1" kern="1200" dirty="0" err="1">
                          <a:solidFill>
                            <a:srgbClr val="00B050"/>
                          </a:solidFill>
                          <a:latin typeface="Arial" pitchFamily="34" charset="0"/>
                          <a:ea typeface="+mn-ea"/>
                          <a:cs typeface="Arial" pitchFamily="34" charset="0"/>
                        </a:rPr>
                        <a:t>đơn</a:t>
                      </a:r>
                      <a:r>
                        <a:rPr lang="en-US" sz="2100" i="1" kern="1200" dirty="0">
                          <a:solidFill>
                            <a:srgbClr val="00B050"/>
                          </a:solidFill>
                          <a:latin typeface="Arial" pitchFamily="34" charset="0"/>
                          <a:ea typeface="+mn-ea"/>
                          <a:cs typeface="Arial" pitchFamily="34" charset="0"/>
                        </a:rPr>
                        <a:t> </a:t>
                      </a:r>
                      <a:r>
                        <a:rPr lang="en-US" sz="2100" i="1" kern="1200" dirty="0" err="1">
                          <a:solidFill>
                            <a:srgbClr val="00B050"/>
                          </a:solidFill>
                          <a:latin typeface="Arial" pitchFamily="34" charset="0"/>
                          <a:ea typeface="+mn-ea"/>
                          <a:cs typeface="Arial" pitchFamily="34" charset="0"/>
                        </a:rPr>
                        <a:t>vị</a:t>
                      </a:r>
                      <a:r>
                        <a:rPr lang="en-US" sz="2100" i="1" kern="1200" dirty="0">
                          <a:solidFill>
                            <a:srgbClr val="00B050"/>
                          </a:solidFill>
                          <a:latin typeface="Arial" pitchFamily="34" charset="0"/>
                          <a:ea typeface="+mn-ea"/>
                          <a:cs typeface="Arial" pitchFamily="34" charset="0"/>
                        </a:rPr>
                        <a:t>) </a:t>
                      </a:r>
                      <a:endParaRPr lang="en-US" sz="2100" i="1" dirty="0">
                        <a:solidFill>
                          <a:srgbClr val="00B050"/>
                        </a:solidFill>
                        <a:latin typeface="Arial" pitchFamily="34" charset="0"/>
                        <a:cs typeface="Arial" pitchFamily="34" charset="0"/>
                      </a:endParaRPr>
                    </a:p>
                  </a:txBody>
                  <a:tcPr/>
                </a:tc>
                <a:tc>
                  <a:txBody>
                    <a:bodyPr/>
                    <a:lstStyle/>
                    <a:p>
                      <a:pPr algn="l"/>
                      <a:r>
                        <a:rPr lang="en-US" sz="2300" dirty="0">
                          <a:solidFill>
                            <a:schemeClr val="tx1"/>
                          </a:solidFill>
                          <a:latin typeface="Arial" pitchFamily="34" charset="0"/>
                          <a:cs typeface="Arial" pitchFamily="34" charset="0"/>
                        </a:rPr>
                        <a:t>    </a:t>
                      </a:r>
                      <a:r>
                        <a:rPr lang="en-US" sz="2300" dirty="0" err="1">
                          <a:solidFill>
                            <a:schemeClr val="tx1"/>
                          </a:solidFill>
                          <a:latin typeface="Arial" pitchFamily="34" charset="0"/>
                          <a:cs typeface="Arial" pitchFamily="34" charset="0"/>
                        </a:rPr>
                        <a:t>Rất</a:t>
                      </a:r>
                      <a:r>
                        <a:rPr lang="en-US" sz="2300" dirty="0">
                          <a:solidFill>
                            <a:schemeClr val="tx1"/>
                          </a:solidFill>
                          <a:latin typeface="Arial" pitchFamily="34" charset="0"/>
                          <a:cs typeface="Arial" pitchFamily="34" charset="0"/>
                        </a:rPr>
                        <a:t> </a:t>
                      </a:r>
                      <a:r>
                        <a:rPr lang="en-US" sz="2300" dirty="0" err="1">
                          <a:solidFill>
                            <a:schemeClr val="tx1"/>
                          </a:solidFill>
                          <a:latin typeface="Arial" pitchFamily="34" charset="0"/>
                          <a:cs typeface="Arial" pitchFamily="34" charset="0"/>
                        </a:rPr>
                        <a:t>tốt</a:t>
                      </a:r>
                      <a:endParaRPr lang="en-US" sz="2300" dirty="0">
                        <a:solidFill>
                          <a:schemeClr val="tx1"/>
                        </a:solidFill>
                        <a:latin typeface="Arial" pitchFamily="34" charset="0"/>
                        <a:cs typeface="Arial" pitchFamily="34" charset="0"/>
                      </a:endParaRPr>
                    </a:p>
                    <a:p>
                      <a:pPr algn="l"/>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Tốt</a:t>
                      </a:r>
                      <a:endParaRPr lang="en-US" sz="2400" dirty="0">
                        <a:solidFill>
                          <a:schemeClr val="tx1"/>
                        </a:solidFill>
                        <a:latin typeface="Arial" pitchFamily="34" charset="0"/>
                        <a:cs typeface="Arial" pitchFamily="34" charset="0"/>
                      </a:endParaRPr>
                    </a:p>
                    <a:p>
                      <a:pPr algn="l"/>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Trung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bình</a:t>
                      </a:r>
                      <a:endParaRPr lang="en-US" sz="2400" dirty="0">
                        <a:solidFill>
                          <a:schemeClr val="tx1"/>
                        </a:solidFill>
                        <a:latin typeface="Arial" pitchFamily="34" charset="0"/>
                        <a:cs typeface="Arial" pitchFamily="34" charset="0"/>
                      </a:endParaRPr>
                    </a:p>
                    <a:p>
                      <a:pPr algn="l"/>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Hạn</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chế</a:t>
                      </a:r>
                      <a:endParaRPr lang="en-US" sz="2400" dirty="0">
                        <a:solidFill>
                          <a:schemeClr val="tx1"/>
                        </a:solidFill>
                        <a:latin typeface="Arial" pitchFamily="34" charset="0"/>
                        <a:cs typeface="Arial" pitchFamily="34" charset="0"/>
                      </a:endParaRPr>
                    </a:p>
                    <a:p>
                      <a:pPr algn="l"/>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Không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áp</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dụng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được</a:t>
                      </a:r>
                      <a:endParaRPr lang="en-US" sz="2400" dirty="0">
                        <a:solidFill>
                          <a:schemeClr val="tx1"/>
                        </a:solidFill>
                        <a:latin typeface="Arial" pitchFamily="34" charset="0"/>
                        <a:cs typeface="Arial" pitchFamily="34" charset="0"/>
                      </a:endParaRPr>
                    </a:p>
                    <a:p>
                      <a:pPr algn="l"/>
                      <a:endParaRPr lang="en-US" sz="2400" dirty="0">
                        <a:solidFill>
                          <a:schemeClr val="tx1"/>
                        </a:solidFill>
                        <a:latin typeface="Arial" pitchFamily="34" charset="0"/>
                        <a:cs typeface="Arial" pitchFamily="34" charset="0"/>
                      </a:endParaRPr>
                    </a:p>
                  </a:txBody>
                  <a:tcPr/>
                </a:tc>
                <a:tc>
                  <a:txBody>
                    <a:bodyPr/>
                    <a:lstStyle/>
                    <a:p>
                      <a:pPr algn="l"/>
                      <a:endParaRPr lang="en-US" sz="2400" dirty="0">
                        <a:solidFill>
                          <a:schemeClr val="tx1"/>
                        </a:solidFill>
                        <a:latin typeface="Arial" pitchFamily="34" charset="0"/>
                        <a:cs typeface="Arial" pitchFamily="34" charset="0"/>
                      </a:endParaRPr>
                    </a:p>
                  </a:txBody>
                  <a:tcPr/>
                </a:tc>
                <a:extLst>
                  <a:ext uri="{0D108BD9-81ED-4DB2-BD59-A6C34878D82A}">
                    <a16:rowId xmlns="" xmlns:a16="http://schemas.microsoft.com/office/drawing/2014/main" val="2533802172"/>
                  </a:ext>
                </a:extLst>
              </a:tr>
              <a:tr h="2651760">
                <a:tc vMerge="1">
                  <a:txBody>
                    <a:bodyPr/>
                    <a:lstStyle/>
                    <a:p>
                      <a:pPr algn="just"/>
                      <a:endParaRPr lang="en-US" sz="1600" dirty="0">
                        <a:solidFill>
                          <a:schemeClr val="tx1"/>
                        </a:solidFill>
                        <a:latin typeface="Arial" pitchFamily="34" charset="0"/>
                        <a:cs typeface="Arial" pitchFamily="34" charset="0"/>
                      </a:endParaRPr>
                    </a:p>
                  </a:txBody>
                  <a:tcPr marL="45720" marR="45720" marT="30480" marB="30480"/>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100" kern="1200" dirty="0">
                          <a:solidFill>
                            <a:srgbClr val="00B050"/>
                          </a:solidFill>
                          <a:latin typeface="Arial" pitchFamily="34" charset="0"/>
                          <a:ea typeface="+mn-ea"/>
                          <a:cs typeface="Arial" pitchFamily="34" charset="0"/>
                        </a:rPr>
                        <a:t>- </a:t>
                      </a:r>
                      <a:r>
                        <a:rPr lang="vi-VN" sz="2100" strike="sngStrike" kern="1200" dirty="0">
                          <a:solidFill>
                            <a:srgbClr val="00B050"/>
                          </a:solidFill>
                          <a:latin typeface="+mn-lt"/>
                          <a:ea typeface="+mn-ea"/>
                          <a:cs typeface="Arial" pitchFamily="34" charset="0"/>
                        </a:rPr>
                        <a:t>100% trẻ được tổ chức ăn bán trú; được</a:t>
                      </a:r>
                      <a:r>
                        <a:rPr lang="vi-VN" sz="2100" kern="1200" dirty="0">
                          <a:solidFill>
                            <a:srgbClr val="00B050"/>
                          </a:solidFill>
                          <a:latin typeface="+mn-lt"/>
                          <a:ea typeface="+mn-ea"/>
                          <a:cs typeface="Arial" pitchFamily="34" charset="0"/>
                        </a:rPr>
                        <a:t> Bảo đảm an toàn về thể chất và tinh thần, không để xảy ra dịch bệnh và ngộ độc thực phẩm trong trường mầm non;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i="1" kern="1200" dirty="0" err="1">
                          <a:solidFill>
                            <a:srgbClr val="00B050"/>
                          </a:solidFill>
                          <a:latin typeface="Arial" pitchFamily="34" charset="0"/>
                          <a:ea typeface="+mn-ea"/>
                          <a:cs typeface="Arial" pitchFamily="34" charset="0"/>
                        </a:rPr>
                        <a:t>Thực</a:t>
                      </a:r>
                      <a:r>
                        <a:rPr lang="en-US" sz="2100" i="1" kern="1200" dirty="0">
                          <a:solidFill>
                            <a:srgbClr val="00B050"/>
                          </a:solidFill>
                          <a:latin typeface="Arial" pitchFamily="34" charset="0"/>
                          <a:ea typeface="+mn-ea"/>
                          <a:cs typeface="Arial" pitchFamily="34" charset="0"/>
                        </a:rPr>
                        <a:t> </a:t>
                      </a:r>
                      <a:r>
                        <a:rPr lang="en-US" sz="2100" i="1" kern="1200" dirty="0" err="1">
                          <a:solidFill>
                            <a:srgbClr val="00B050"/>
                          </a:solidFill>
                          <a:latin typeface="Arial" pitchFamily="34" charset="0"/>
                          <a:ea typeface="+mn-ea"/>
                          <a:cs typeface="Arial" pitchFamily="34" charset="0"/>
                        </a:rPr>
                        <a:t>tế</a:t>
                      </a:r>
                      <a:r>
                        <a:rPr lang="en-US" sz="2100" i="1" kern="1200" dirty="0">
                          <a:solidFill>
                            <a:srgbClr val="00B050"/>
                          </a:solidFill>
                          <a:latin typeface="Arial" pitchFamily="34" charset="0"/>
                          <a:ea typeface="+mn-ea"/>
                          <a:cs typeface="Arial" pitchFamily="34" charset="0"/>
                        </a:rPr>
                        <a:t> </a:t>
                      </a:r>
                      <a:r>
                        <a:rPr lang="en-US" sz="2100" i="1" kern="1200" dirty="0" err="1">
                          <a:solidFill>
                            <a:srgbClr val="00B050"/>
                          </a:solidFill>
                          <a:latin typeface="Arial" pitchFamily="34" charset="0"/>
                          <a:ea typeface="+mn-ea"/>
                          <a:cs typeface="Arial" pitchFamily="34" charset="0"/>
                        </a:rPr>
                        <a:t>của</a:t>
                      </a:r>
                      <a:r>
                        <a:rPr lang="en-US" sz="2100" i="1" kern="1200" dirty="0">
                          <a:solidFill>
                            <a:srgbClr val="00B050"/>
                          </a:solidFill>
                          <a:latin typeface="Arial" pitchFamily="34" charset="0"/>
                          <a:ea typeface="+mn-ea"/>
                          <a:cs typeface="Arial" pitchFamily="34" charset="0"/>
                        </a:rPr>
                        <a:t> </a:t>
                      </a:r>
                      <a:r>
                        <a:rPr lang="en-US" sz="2100" i="1" kern="1200" dirty="0" err="1">
                          <a:solidFill>
                            <a:srgbClr val="00B050"/>
                          </a:solidFill>
                          <a:latin typeface="Arial" pitchFamily="34" charset="0"/>
                          <a:ea typeface="+mn-ea"/>
                          <a:cs typeface="Arial" pitchFamily="34" charset="0"/>
                        </a:rPr>
                        <a:t>đơn</a:t>
                      </a:r>
                      <a:r>
                        <a:rPr lang="en-US" sz="2100" i="1" kern="1200" dirty="0">
                          <a:solidFill>
                            <a:srgbClr val="00B050"/>
                          </a:solidFill>
                          <a:latin typeface="Arial" pitchFamily="34" charset="0"/>
                          <a:ea typeface="+mn-ea"/>
                          <a:cs typeface="Arial" pitchFamily="34" charset="0"/>
                        </a:rPr>
                        <a:t> </a:t>
                      </a:r>
                      <a:r>
                        <a:rPr lang="en-US" sz="2100" i="1" kern="1200" dirty="0" err="1">
                          <a:solidFill>
                            <a:srgbClr val="00B050"/>
                          </a:solidFill>
                          <a:latin typeface="Arial" pitchFamily="34" charset="0"/>
                          <a:ea typeface="+mn-ea"/>
                          <a:cs typeface="Arial" pitchFamily="34" charset="0"/>
                        </a:rPr>
                        <a:t>vị</a:t>
                      </a:r>
                      <a:r>
                        <a:rPr lang="en-US" sz="2100" i="1" kern="1200" dirty="0">
                          <a:solidFill>
                            <a:srgbClr val="00B050"/>
                          </a:solidFill>
                          <a:latin typeface="Arial" pitchFamily="34" charset="0"/>
                          <a:ea typeface="+mn-ea"/>
                          <a:cs typeface="Arial" pitchFamily="34" charset="0"/>
                        </a:rPr>
                        <a:t> (</a:t>
                      </a:r>
                      <a:r>
                        <a:rPr lang="en-US" sz="2100" i="1" kern="1200" dirty="0" err="1">
                          <a:solidFill>
                            <a:srgbClr val="00B050"/>
                          </a:solidFill>
                          <a:latin typeface="Arial" pitchFamily="34" charset="0"/>
                          <a:ea typeface="+mn-ea"/>
                          <a:cs typeface="Arial" pitchFamily="34" charset="0"/>
                        </a:rPr>
                        <a:t>Mô</a:t>
                      </a:r>
                      <a:r>
                        <a:rPr lang="en-US" sz="2100" i="1" kern="1200" dirty="0">
                          <a:solidFill>
                            <a:srgbClr val="00B050"/>
                          </a:solidFill>
                          <a:latin typeface="Arial" pitchFamily="34" charset="0"/>
                          <a:ea typeface="+mn-ea"/>
                          <a:cs typeface="Arial" pitchFamily="34" charset="0"/>
                        </a:rPr>
                        <a:t> </a:t>
                      </a:r>
                      <a:r>
                        <a:rPr lang="en-US" sz="2100" i="1" kern="1200" dirty="0" err="1">
                          <a:solidFill>
                            <a:srgbClr val="00B050"/>
                          </a:solidFill>
                          <a:latin typeface="Arial" pitchFamily="34" charset="0"/>
                          <a:ea typeface="+mn-ea"/>
                          <a:cs typeface="Arial" pitchFamily="34" charset="0"/>
                        </a:rPr>
                        <a:t>hình</a:t>
                      </a:r>
                      <a:r>
                        <a:rPr lang="en-US" sz="2100" i="1" kern="1200" dirty="0">
                          <a:solidFill>
                            <a:srgbClr val="00B050"/>
                          </a:solidFill>
                          <a:latin typeface="Arial" pitchFamily="34" charset="0"/>
                          <a:ea typeface="+mn-ea"/>
                          <a:cs typeface="Arial" pitchFamily="34" charset="0"/>
                        </a:rPr>
                        <a:t> </a:t>
                      </a:r>
                      <a:r>
                        <a:rPr lang="en-US" sz="2100" i="1" kern="1200" dirty="0" err="1">
                          <a:solidFill>
                            <a:srgbClr val="00B050"/>
                          </a:solidFill>
                          <a:latin typeface="Arial" pitchFamily="34" charset="0"/>
                          <a:ea typeface="+mn-ea"/>
                          <a:cs typeface="Arial" pitchFamily="34" charset="0"/>
                        </a:rPr>
                        <a:t>tiên</a:t>
                      </a:r>
                      <a:r>
                        <a:rPr lang="en-US" sz="2100" i="1" kern="1200" dirty="0">
                          <a:solidFill>
                            <a:srgbClr val="00B050"/>
                          </a:solidFill>
                          <a:latin typeface="Arial" pitchFamily="34" charset="0"/>
                          <a:ea typeface="+mn-ea"/>
                          <a:cs typeface="Arial" pitchFamily="34" charset="0"/>
                        </a:rPr>
                        <a:t> </a:t>
                      </a:r>
                      <a:r>
                        <a:rPr lang="en-US" sz="2100" i="1" kern="1200" dirty="0" err="1">
                          <a:solidFill>
                            <a:srgbClr val="00B050"/>
                          </a:solidFill>
                          <a:latin typeface="Arial" pitchFamily="34" charset="0"/>
                          <a:ea typeface="+mn-ea"/>
                          <a:cs typeface="Arial" pitchFamily="34" charset="0"/>
                        </a:rPr>
                        <a:t>tiến</a:t>
                      </a:r>
                      <a:r>
                        <a:rPr lang="en-US" sz="2100" i="1" kern="1200" dirty="0">
                          <a:solidFill>
                            <a:srgbClr val="00B050"/>
                          </a:solidFill>
                          <a:latin typeface="Arial" pitchFamily="34" charset="0"/>
                          <a:ea typeface="+mn-ea"/>
                          <a:cs typeface="Arial" pitchFamily="34" charset="0"/>
                        </a:rPr>
                        <a:t> QĐ07/2022)</a:t>
                      </a:r>
                      <a:endParaRPr lang="en-US" sz="2100" i="1" dirty="0">
                        <a:solidFill>
                          <a:srgbClr val="00B050"/>
                        </a:solidFill>
                        <a:latin typeface="Arial" pitchFamily="34" charset="0"/>
                        <a:cs typeface="Arial" pitchFamily="34" charset="0"/>
                      </a:endParaRPr>
                    </a:p>
                  </a:txBody>
                  <a:tcPr/>
                </a:tc>
                <a:tc>
                  <a:txBody>
                    <a:bodyPr/>
                    <a:lstStyle/>
                    <a:p>
                      <a:pPr algn="l"/>
                      <a:r>
                        <a:rPr lang="en-US" sz="2300" dirty="0">
                          <a:solidFill>
                            <a:schemeClr val="tx1"/>
                          </a:solidFill>
                          <a:latin typeface="Arial" pitchFamily="34" charset="0"/>
                          <a:cs typeface="Arial" pitchFamily="34" charset="0"/>
                        </a:rPr>
                        <a:t>    </a:t>
                      </a:r>
                      <a:r>
                        <a:rPr lang="en-US" sz="2300" dirty="0" err="1">
                          <a:solidFill>
                            <a:schemeClr val="tx1"/>
                          </a:solidFill>
                          <a:latin typeface="Arial" pitchFamily="34" charset="0"/>
                          <a:cs typeface="Arial" pitchFamily="34" charset="0"/>
                        </a:rPr>
                        <a:t>Rất</a:t>
                      </a:r>
                      <a:r>
                        <a:rPr lang="en-US" sz="2300" dirty="0">
                          <a:solidFill>
                            <a:schemeClr val="tx1"/>
                          </a:solidFill>
                          <a:latin typeface="Arial" pitchFamily="34" charset="0"/>
                          <a:cs typeface="Arial" pitchFamily="34" charset="0"/>
                        </a:rPr>
                        <a:t> </a:t>
                      </a:r>
                      <a:r>
                        <a:rPr lang="en-US" sz="2300" dirty="0" err="1">
                          <a:solidFill>
                            <a:schemeClr val="tx1"/>
                          </a:solidFill>
                          <a:latin typeface="Arial" pitchFamily="34" charset="0"/>
                          <a:cs typeface="Arial" pitchFamily="34" charset="0"/>
                        </a:rPr>
                        <a:t>tốt</a:t>
                      </a:r>
                      <a:endParaRPr lang="en-US" sz="2300" dirty="0">
                        <a:solidFill>
                          <a:schemeClr val="tx1"/>
                        </a:solidFill>
                        <a:latin typeface="Arial" pitchFamily="34" charset="0"/>
                        <a:cs typeface="Arial" pitchFamily="34" charset="0"/>
                      </a:endParaRPr>
                    </a:p>
                    <a:p>
                      <a:pPr algn="l"/>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Tốt</a:t>
                      </a:r>
                      <a:endParaRPr lang="en-US" sz="2400" dirty="0">
                        <a:solidFill>
                          <a:schemeClr val="tx1"/>
                        </a:solidFill>
                        <a:latin typeface="Arial" pitchFamily="34" charset="0"/>
                        <a:cs typeface="Arial" pitchFamily="34" charset="0"/>
                      </a:endParaRPr>
                    </a:p>
                    <a:p>
                      <a:pPr algn="l"/>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Trung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bình</a:t>
                      </a:r>
                      <a:endParaRPr lang="en-US" sz="2400" dirty="0">
                        <a:solidFill>
                          <a:schemeClr val="tx1"/>
                        </a:solidFill>
                        <a:latin typeface="Arial" pitchFamily="34" charset="0"/>
                        <a:cs typeface="Arial" pitchFamily="34" charset="0"/>
                      </a:endParaRPr>
                    </a:p>
                    <a:p>
                      <a:pPr algn="l"/>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Hạn</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chế</a:t>
                      </a:r>
                      <a:endParaRPr lang="en-US" sz="2400" dirty="0">
                        <a:solidFill>
                          <a:schemeClr val="tx1"/>
                        </a:solidFill>
                        <a:latin typeface="Arial" pitchFamily="34" charset="0"/>
                        <a:cs typeface="Arial" pitchFamily="34" charset="0"/>
                      </a:endParaRPr>
                    </a:p>
                    <a:p>
                      <a:pPr algn="l"/>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Không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áp</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dụng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được</a:t>
                      </a:r>
                      <a:endParaRPr lang="en-US" sz="2400" dirty="0">
                        <a:solidFill>
                          <a:schemeClr val="tx1"/>
                        </a:solidFill>
                        <a:latin typeface="Arial" pitchFamily="34" charset="0"/>
                        <a:cs typeface="Arial" pitchFamily="34" charset="0"/>
                      </a:endParaRPr>
                    </a:p>
                  </a:txBody>
                  <a:tcPr/>
                </a:tc>
                <a:tc>
                  <a:txBody>
                    <a:bodyPr/>
                    <a:lstStyle/>
                    <a:p>
                      <a:pPr algn="l"/>
                      <a:endParaRPr lang="en-US" sz="2400" dirty="0">
                        <a:solidFill>
                          <a:schemeClr val="tx1"/>
                        </a:solidFill>
                        <a:latin typeface="Arial" pitchFamily="34" charset="0"/>
                        <a:cs typeface="Arial" pitchFamily="34" charset="0"/>
                      </a:endParaRPr>
                    </a:p>
                  </a:txBody>
                  <a:tcPr/>
                </a:tc>
                <a:extLst>
                  <a:ext uri="{0D108BD9-81ED-4DB2-BD59-A6C34878D82A}">
                    <a16:rowId xmlns="" xmlns:a16="http://schemas.microsoft.com/office/drawing/2014/main" val="1685305765"/>
                  </a:ext>
                </a:extLst>
              </a:tr>
            </a:tbl>
          </a:graphicData>
        </a:graphic>
      </p:graphicFrame>
      <p:grpSp>
        <p:nvGrpSpPr>
          <p:cNvPr id="7" name="Group 6">
            <a:extLst>
              <a:ext uri="{FF2B5EF4-FFF2-40B4-BE49-F238E27FC236}">
                <a16:creationId xmlns="" xmlns:a16="http://schemas.microsoft.com/office/drawing/2014/main" id="{95E17939-7181-A442-BCF8-3C32D22BAC16}"/>
              </a:ext>
            </a:extLst>
          </p:cNvPr>
          <p:cNvGrpSpPr/>
          <p:nvPr/>
        </p:nvGrpSpPr>
        <p:grpSpPr>
          <a:xfrm>
            <a:off x="9615652" y="2796179"/>
            <a:ext cx="243052" cy="1619039"/>
            <a:chOff x="14044448" y="3975036"/>
            <a:chExt cx="243052" cy="1619038"/>
          </a:xfrm>
        </p:grpSpPr>
        <p:sp>
          <p:nvSpPr>
            <p:cNvPr id="4" name="Rectangle 3">
              <a:extLst>
                <a:ext uri="{FF2B5EF4-FFF2-40B4-BE49-F238E27FC236}">
                  <a16:creationId xmlns="" xmlns:a16="http://schemas.microsoft.com/office/drawing/2014/main" id="{A3ACE3CB-9632-A54C-9438-0F8B6ECAA61D}"/>
                </a:ext>
              </a:extLst>
            </p:cNvPr>
            <p:cNvSpPr/>
            <p:nvPr/>
          </p:nvSpPr>
          <p:spPr>
            <a:xfrm>
              <a:off x="14058900" y="3975036"/>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10" name="Rectangle 9">
              <a:extLst>
                <a:ext uri="{FF2B5EF4-FFF2-40B4-BE49-F238E27FC236}">
                  <a16:creationId xmlns="" xmlns:a16="http://schemas.microsoft.com/office/drawing/2014/main" id="{2607CF4D-9B08-B445-9247-6BA737FC81FE}"/>
                </a:ext>
              </a:extLst>
            </p:cNvPr>
            <p:cNvSpPr/>
            <p:nvPr/>
          </p:nvSpPr>
          <p:spPr>
            <a:xfrm>
              <a:off x="14044448" y="4314129"/>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11" name="Rectangle 10">
              <a:extLst>
                <a:ext uri="{FF2B5EF4-FFF2-40B4-BE49-F238E27FC236}">
                  <a16:creationId xmlns="" xmlns:a16="http://schemas.microsoft.com/office/drawing/2014/main" id="{D3205C93-0067-4C45-95A3-CAAE81CC51A8}"/>
                </a:ext>
              </a:extLst>
            </p:cNvPr>
            <p:cNvSpPr/>
            <p:nvPr/>
          </p:nvSpPr>
          <p:spPr>
            <a:xfrm>
              <a:off x="14058900" y="4665277"/>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12" name="Rectangle 11">
              <a:extLst>
                <a:ext uri="{FF2B5EF4-FFF2-40B4-BE49-F238E27FC236}">
                  <a16:creationId xmlns="" xmlns:a16="http://schemas.microsoft.com/office/drawing/2014/main" id="{D9A1DD77-56C0-674D-8604-1A5951C62C55}"/>
                </a:ext>
              </a:extLst>
            </p:cNvPr>
            <p:cNvSpPr/>
            <p:nvPr/>
          </p:nvSpPr>
          <p:spPr>
            <a:xfrm>
              <a:off x="14058900" y="5042820"/>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13" name="Rectangle 12">
              <a:extLst>
                <a:ext uri="{FF2B5EF4-FFF2-40B4-BE49-F238E27FC236}">
                  <a16:creationId xmlns="" xmlns:a16="http://schemas.microsoft.com/office/drawing/2014/main" id="{D2AD7324-CB99-E047-8D9B-DE866FF6EE98}"/>
                </a:ext>
              </a:extLst>
            </p:cNvPr>
            <p:cNvSpPr/>
            <p:nvPr/>
          </p:nvSpPr>
          <p:spPr>
            <a:xfrm>
              <a:off x="14044448" y="5365474"/>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grpSp>
      <p:grpSp>
        <p:nvGrpSpPr>
          <p:cNvPr id="2" name="Group 1">
            <a:extLst>
              <a:ext uri="{FF2B5EF4-FFF2-40B4-BE49-F238E27FC236}">
                <a16:creationId xmlns="" xmlns:a16="http://schemas.microsoft.com/office/drawing/2014/main" id="{173FDBEA-EF93-9293-74EC-698E4E132F97}"/>
              </a:ext>
            </a:extLst>
          </p:cNvPr>
          <p:cNvGrpSpPr/>
          <p:nvPr/>
        </p:nvGrpSpPr>
        <p:grpSpPr>
          <a:xfrm>
            <a:off x="9577490" y="5452900"/>
            <a:ext cx="243052" cy="1619039"/>
            <a:chOff x="14044448" y="3975036"/>
            <a:chExt cx="243052" cy="1619038"/>
          </a:xfrm>
        </p:grpSpPr>
        <p:sp>
          <p:nvSpPr>
            <p:cNvPr id="3" name="Rectangle 2">
              <a:extLst>
                <a:ext uri="{FF2B5EF4-FFF2-40B4-BE49-F238E27FC236}">
                  <a16:creationId xmlns="" xmlns:a16="http://schemas.microsoft.com/office/drawing/2014/main" id="{ED41570B-72B4-EF06-2170-73AEBB09E5CB}"/>
                </a:ext>
              </a:extLst>
            </p:cNvPr>
            <p:cNvSpPr/>
            <p:nvPr/>
          </p:nvSpPr>
          <p:spPr>
            <a:xfrm>
              <a:off x="14058900" y="3975036"/>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5" name="Rectangle 4">
              <a:extLst>
                <a:ext uri="{FF2B5EF4-FFF2-40B4-BE49-F238E27FC236}">
                  <a16:creationId xmlns="" xmlns:a16="http://schemas.microsoft.com/office/drawing/2014/main" id="{D985BDD2-4DA6-ECC5-2BD7-AE9FE4E764B1}"/>
                </a:ext>
              </a:extLst>
            </p:cNvPr>
            <p:cNvSpPr/>
            <p:nvPr/>
          </p:nvSpPr>
          <p:spPr>
            <a:xfrm>
              <a:off x="14044448" y="4314129"/>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6" name="Rectangle 5">
              <a:extLst>
                <a:ext uri="{FF2B5EF4-FFF2-40B4-BE49-F238E27FC236}">
                  <a16:creationId xmlns="" xmlns:a16="http://schemas.microsoft.com/office/drawing/2014/main" id="{1EB5184B-F482-6D16-13DB-E68CADC25DFF}"/>
                </a:ext>
              </a:extLst>
            </p:cNvPr>
            <p:cNvSpPr/>
            <p:nvPr/>
          </p:nvSpPr>
          <p:spPr>
            <a:xfrm>
              <a:off x="14058900" y="4665277"/>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8" name="Rectangle 7">
              <a:extLst>
                <a:ext uri="{FF2B5EF4-FFF2-40B4-BE49-F238E27FC236}">
                  <a16:creationId xmlns="" xmlns:a16="http://schemas.microsoft.com/office/drawing/2014/main" id="{C08DB408-0A6A-7899-30DE-28088B946EE3}"/>
                </a:ext>
              </a:extLst>
            </p:cNvPr>
            <p:cNvSpPr/>
            <p:nvPr/>
          </p:nvSpPr>
          <p:spPr>
            <a:xfrm>
              <a:off x="14058900" y="5042820"/>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16" name="Rectangle 15">
              <a:extLst>
                <a:ext uri="{FF2B5EF4-FFF2-40B4-BE49-F238E27FC236}">
                  <a16:creationId xmlns="" xmlns:a16="http://schemas.microsoft.com/office/drawing/2014/main" id="{9037577B-634D-7F7C-B4E2-B0AA66E92A8B}"/>
                </a:ext>
              </a:extLst>
            </p:cNvPr>
            <p:cNvSpPr/>
            <p:nvPr/>
          </p:nvSpPr>
          <p:spPr>
            <a:xfrm>
              <a:off x="14044448" y="5365474"/>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grpSp>
    </p:spTree>
    <p:extLst>
      <p:ext uri="{BB962C8B-B14F-4D97-AF65-F5344CB8AC3E}">
        <p14:creationId xmlns:p14="http://schemas.microsoft.com/office/powerpoint/2010/main" val="9137994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638515531"/>
              </p:ext>
            </p:extLst>
          </p:nvPr>
        </p:nvGraphicFramePr>
        <p:xfrm>
          <a:off x="723899" y="468939"/>
          <a:ext cx="16840202" cy="8128464"/>
        </p:xfrm>
        <a:graphic>
          <a:graphicData uri="http://schemas.openxmlformats.org/drawingml/2006/table">
            <a:tbl>
              <a:tblPr firstRow="1" bandRow="1">
                <a:tableStyleId>{8799B23B-EC83-4686-B30A-512413B5E67A}</a:tableStyleId>
              </a:tblPr>
              <a:tblGrid>
                <a:gridCol w="3511006">
                  <a:extLst>
                    <a:ext uri="{9D8B030D-6E8A-4147-A177-3AD203B41FA5}">
                      <a16:colId xmlns="" xmlns:a16="http://schemas.microsoft.com/office/drawing/2014/main" val="20000"/>
                    </a:ext>
                  </a:extLst>
                </a:gridCol>
                <a:gridCol w="5203432">
                  <a:extLst>
                    <a:ext uri="{9D8B030D-6E8A-4147-A177-3AD203B41FA5}">
                      <a16:colId xmlns="" xmlns:a16="http://schemas.microsoft.com/office/drawing/2014/main" val="20001"/>
                    </a:ext>
                  </a:extLst>
                </a:gridCol>
                <a:gridCol w="4772964">
                  <a:extLst>
                    <a:ext uri="{9D8B030D-6E8A-4147-A177-3AD203B41FA5}">
                      <a16:colId xmlns="" xmlns:a16="http://schemas.microsoft.com/office/drawing/2014/main" val="20002"/>
                    </a:ext>
                  </a:extLst>
                </a:gridCol>
                <a:gridCol w="3352800">
                  <a:extLst>
                    <a:ext uri="{9D8B030D-6E8A-4147-A177-3AD203B41FA5}">
                      <a16:colId xmlns="" xmlns:a16="http://schemas.microsoft.com/office/drawing/2014/main" val="1522895973"/>
                    </a:ext>
                  </a:extLst>
                </a:gridCol>
              </a:tblGrid>
              <a:tr h="538944">
                <a:tc gridSpan="4">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2400" i="1" spc="190" dirty="0" err="1">
                          <a:latin typeface="Arial" pitchFamily="34" charset="0"/>
                          <a:cs typeface="Arial" pitchFamily="34" charset="0"/>
                        </a:rPr>
                        <a:t>Tiêu</a:t>
                      </a:r>
                      <a:r>
                        <a:rPr lang="en-US" sz="2400" i="1" spc="190" dirty="0">
                          <a:latin typeface="Arial" pitchFamily="34" charset="0"/>
                          <a:cs typeface="Arial" pitchFamily="34" charset="0"/>
                        </a:rPr>
                        <a:t> </a:t>
                      </a:r>
                      <a:r>
                        <a:rPr lang="en-US" sz="2400" i="1" spc="190" dirty="0" err="1">
                          <a:latin typeface="Arial" pitchFamily="34" charset="0"/>
                          <a:cs typeface="Arial" pitchFamily="34" charset="0"/>
                        </a:rPr>
                        <a:t>chuẩn</a:t>
                      </a:r>
                      <a:r>
                        <a:rPr lang="en-US" sz="2400" i="1" spc="190" dirty="0">
                          <a:latin typeface="Arial" pitchFamily="34" charset="0"/>
                          <a:cs typeface="Arial" pitchFamily="34" charset="0"/>
                        </a:rPr>
                        <a:t> 1: </a:t>
                      </a:r>
                      <a:r>
                        <a:rPr lang="en-US" sz="2400" i="1" spc="190" dirty="0" err="1">
                          <a:latin typeface="Arial" pitchFamily="34" charset="0"/>
                          <a:cs typeface="Arial" pitchFamily="34" charset="0"/>
                        </a:rPr>
                        <a:t>Môi</a:t>
                      </a:r>
                      <a:r>
                        <a:rPr lang="en-US" sz="2400" i="1" spc="190" dirty="0">
                          <a:latin typeface="Arial" pitchFamily="34" charset="0"/>
                          <a:cs typeface="Arial" pitchFamily="34" charset="0"/>
                        </a:rPr>
                        <a:t> </a:t>
                      </a:r>
                      <a:r>
                        <a:rPr lang="en-US" sz="2400" i="1" spc="190" dirty="0" err="1">
                          <a:latin typeface="Arial" pitchFamily="34" charset="0"/>
                          <a:cs typeface="Arial" pitchFamily="34" charset="0"/>
                        </a:rPr>
                        <a:t>trường</a:t>
                      </a:r>
                      <a:r>
                        <a:rPr lang="en-US" sz="2400" i="1" spc="190" dirty="0">
                          <a:latin typeface="Arial" pitchFamily="34" charset="0"/>
                          <a:cs typeface="Arial" pitchFamily="34" charset="0"/>
                        </a:rPr>
                        <a:t> </a:t>
                      </a:r>
                      <a:r>
                        <a:rPr lang="en-US" sz="2400" i="1" spc="190" dirty="0" err="1">
                          <a:latin typeface="Arial" pitchFamily="34" charset="0"/>
                          <a:cs typeface="Arial" pitchFamily="34" charset="0"/>
                        </a:rPr>
                        <a:t>vật</a:t>
                      </a:r>
                      <a:r>
                        <a:rPr lang="en-US" sz="2400" i="1" spc="190" dirty="0">
                          <a:latin typeface="Arial" pitchFamily="34" charset="0"/>
                          <a:cs typeface="Arial" pitchFamily="34" charset="0"/>
                        </a:rPr>
                        <a:t> </a:t>
                      </a:r>
                      <a:r>
                        <a:rPr lang="en-US" sz="2400" i="1" spc="190" dirty="0" err="1">
                          <a:latin typeface="Arial" pitchFamily="34" charset="0"/>
                          <a:cs typeface="Arial" pitchFamily="34" charset="0"/>
                        </a:rPr>
                        <a:t>chất</a:t>
                      </a:r>
                      <a:endParaRPr lang="en-US" sz="2400" i="1" spc="190" dirty="0">
                        <a:latin typeface="Arial" pitchFamily="34" charset="0"/>
                        <a:cs typeface="Arial" pitchFamily="34" charset="0"/>
                      </a:endParaRPr>
                    </a:p>
                  </a:txBody>
                  <a:tcPr/>
                </a:tc>
                <a:tc hMerge="1">
                  <a:txBody>
                    <a:bodyPr/>
                    <a:lstStyle/>
                    <a:p>
                      <a:pPr algn="ctr"/>
                      <a:endParaRPr lang="en-US" sz="2400" dirty="0">
                        <a:solidFill>
                          <a:schemeClr val="tx1"/>
                        </a:solidFill>
                        <a:latin typeface="Arial" pitchFamily="34" charset="0"/>
                        <a:cs typeface="Arial" pitchFamily="34" charset="0"/>
                      </a:endParaRPr>
                    </a:p>
                  </a:txBody>
                  <a:tcPr/>
                </a:tc>
                <a:tc hMerge="1">
                  <a:txBody>
                    <a:bodyPr/>
                    <a:lstStyle/>
                    <a:p>
                      <a:pPr algn="ctr"/>
                      <a:endParaRPr lang="en-US" sz="2400" dirty="0">
                        <a:solidFill>
                          <a:schemeClr val="tx1"/>
                        </a:solidFill>
                        <a:latin typeface="Arial" pitchFamily="34" charset="0"/>
                        <a:cs typeface="Arial" pitchFamily="34" charset="0"/>
                      </a:endParaRPr>
                    </a:p>
                  </a:txBody>
                  <a:tcPr/>
                </a:tc>
                <a:tc hMerge="1">
                  <a:txBody>
                    <a:bodyPr/>
                    <a:lstStyle/>
                    <a:p>
                      <a:pPr marL="0" marR="0" indent="0" algn="l" defTabSz="1371600" rtl="0" eaLnBrk="1" fontAlgn="auto" latinLnBrk="0" hangingPunct="1">
                        <a:lnSpc>
                          <a:spcPct val="100000"/>
                        </a:lnSpc>
                        <a:spcBef>
                          <a:spcPts val="0"/>
                        </a:spcBef>
                        <a:spcAft>
                          <a:spcPts val="0"/>
                        </a:spcAft>
                        <a:buClrTx/>
                        <a:buSzTx/>
                        <a:buFontTx/>
                        <a:buNone/>
                        <a:tabLst/>
                        <a:defRPr/>
                      </a:pPr>
                      <a:endParaRPr lang="en-US" sz="2400" i="1" spc="190" dirty="0">
                        <a:latin typeface="Arial" pitchFamily="34" charset="0"/>
                        <a:cs typeface="Arial" pitchFamily="34" charset="0"/>
                      </a:endParaRPr>
                    </a:p>
                  </a:txBody>
                  <a:tcPr/>
                </a:tc>
                <a:extLst>
                  <a:ext uri="{0D108BD9-81ED-4DB2-BD59-A6C34878D82A}">
                    <a16:rowId xmlns="" xmlns:a16="http://schemas.microsoft.com/office/drawing/2014/main" val="10000"/>
                  </a:ext>
                </a:extLst>
              </a:tr>
              <a:tr h="822960">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400" b="1" dirty="0" err="1">
                          <a:latin typeface="Arial" pitchFamily="34" charset="0"/>
                          <a:cs typeface="Arial" pitchFamily="34" charset="0"/>
                        </a:rPr>
                        <a:t>Tiêu</a:t>
                      </a:r>
                      <a:r>
                        <a:rPr lang="en-US" sz="2400" b="1" baseline="0" dirty="0">
                          <a:latin typeface="Arial" pitchFamily="34" charset="0"/>
                          <a:cs typeface="Arial" pitchFamily="34" charset="0"/>
                        </a:rPr>
                        <a:t> </a:t>
                      </a:r>
                      <a:r>
                        <a:rPr lang="en-US" sz="2400" b="1" baseline="0" dirty="0" err="1">
                          <a:latin typeface="Arial" pitchFamily="34" charset="0"/>
                          <a:cs typeface="Arial" pitchFamily="34" charset="0"/>
                        </a:rPr>
                        <a:t>chí</a:t>
                      </a:r>
                      <a:endParaRPr lang="en-US" sz="2400" b="1" dirty="0">
                        <a:solidFill>
                          <a:schemeClr val="tx1"/>
                        </a:solidFill>
                        <a:latin typeface="Arial" pitchFamily="34" charset="0"/>
                        <a:cs typeface="Arial" pitchFamily="34" charset="0"/>
                      </a:endParaRPr>
                    </a:p>
                  </a:txBody>
                  <a:tcPr anchor="ct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400" b="1" dirty="0">
                          <a:latin typeface="Arial" pitchFamily="34" charset="0"/>
                          <a:cs typeface="Arial" pitchFamily="34" charset="0"/>
                        </a:rPr>
                        <a:t>Minh </a:t>
                      </a:r>
                      <a:r>
                        <a:rPr lang="en-US" sz="2400" b="1" dirty="0" err="1">
                          <a:latin typeface="Arial" pitchFamily="34" charset="0"/>
                          <a:cs typeface="Arial" pitchFamily="34" charset="0"/>
                        </a:rPr>
                        <a:t>chứng</a:t>
                      </a:r>
                      <a:endParaRPr lang="en-US" sz="2400" b="1" dirty="0">
                        <a:solidFill>
                          <a:schemeClr val="tx1"/>
                        </a:solidFill>
                        <a:latin typeface="Arial" pitchFamily="34" charset="0"/>
                        <a:cs typeface="Arial" pitchFamily="34" charset="0"/>
                      </a:endParaRPr>
                    </a:p>
                  </a:txBody>
                  <a:tcPr anchor="ct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400" b="1" dirty="0" err="1">
                          <a:latin typeface="Arial" pitchFamily="34" charset="0"/>
                          <a:cs typeface="Arial" pitchFamily="34" charset="0"/>
                        </a:rPr>
                        <a:t>Mức</a:t>
                      </a:r>
                      <a:r>
                        <a:rPr lang="en-US" sz="2400" b="1" baseline="0" dirty="0">
                          <a:latin typeface="Arial" pitchFamily="34" charset="0"/>
                          <a:cs typeface="Arial" pitchFamily="34" charset="0"/>
                        </a:rPr>
                        <a:t> </a:t>
                      </a:r>
                      <a:r>
                        <a:rPr lang="en-US" sz="2400" b="1" baseline="0" dirty="0" err="1">
                          <a:latin typeface="Arial" pitchFamily="34" charset="0"/>
                          <a:cs typeface="Arial" pitchFamily="34" charset="0"/>
                        </a:rPr>
                        <a:t>độ</a:t>
                      </a:r>
                      <a:endParaRPr lang="en-US" sz="2400" b="1" dirty="0">
                        <a:solidFill>
                          <a:schemeClr val="tx1"/>
                        </a:solidFill>
                        <a:latin typeface="Arial" pitchFamily="34" charset="0"/>
                        <a:cs typeface="Arial" pitchFamily="34" charset="0"/>
                      </a:endParaRPr>
                    </a:p>
                  </a:txBody>
                  <a:tcPr anchor="ctr"/>
                </a:tc>
                <a:tc>
                  <a:txBody>
                    <a:bodyPr/>
                    <a:lstStyle/>
                    <a:p>
                      <a:pPr algn="ctr"/>
                      <a:r>
                        <a:rPr lang="en-US" sz="2400" b="1" dirty="0" err="1">
                          <a:solidFill>
                            <a:schemeClr val="tx1"/>
                          </a:solidFill>
                          <a:latin typeface="Arial" pitchFamily="34" charset="0"/>
                          <a:cs typeface="Arial" pitchFamily="34" charset="0"/>
                        </a:rPr>
                        <a:t>Giải</a:t>
                      </a:r>
                      <a:r>
                        <a:rPr lang="en-US" sz="2400" b="1" dirty="0">
                          <a:solidFill>
                            <a:schemeClr val="tx1"/>
                          </a:solidFill>
                          <a:latin typeface="Arial" pitchFamily="34" charset="0"/>
                          <a:cs typeface="Arial" pitchFamily="34" charset="0"/>
                        </a:rPr>
                        <a:t> </a:t>
                      </a:r>
                      <a:r>
                        <a:rPr lang="en-US" sz="2400" b="1" dirty="0" err="1">
                          <a:solidFill>
                            <a:schemeClr val="tx1"/>
                          </a:solidFill>
                          <a:latin typeface="Arial" pitchFamily="34" charset="0"/>
                          <a:cs typeface="Arial" pitchFamily="34" charset="0"/>
                        </a:rPr>
                        <a:t>pháp</a:t>
                      </a:r>
                      <a:r>
                        <a:rPr lang="en-US" sz="2400" b="1" dirty="0">
                          <a:solidFill>
                            <a:schemeClr val="tx1"/>
                          </a:solidFill>
                          <a:latin typeface="Arial" pitchFamily="34" charset="0"/>
                          <a:cs typeface="Arial" pitchFamily="34" charset="0"/>
                        </a:rPr>
                        <a:t> </a:t>
                      </a:r>
                      <a:r>
                        <a:rPr lang="en-US" sz="2400" b="1" dirty="0" err="1">
                          <a:solidFill>
                            <a:schemeClr val="tx1"/>
                          </a:solidFill>
                          <a:latin typeface="Arial" pitchFamily="34" charset="0"/>
                          <a:cs typeface="Arial" pitchFamily="34" charset="0"/>
                        </a:rPr>
                        <a:t>thực</a:t>
                      </a:r>
                      <a:r>
                        <a:rPr lang="en-US" sz="2400" b="1" dirty="0">
                          <a:solidFill>
                            <a:schemeClr val="tx1"/>
                          </a:solidFill>
                          <a:latin typeface="Arial" pitchFamily="34" charset="0"/>
                          <a:cs typeface="Arial" pitchFamily="34" charset="0"/>
                        </a:rPr>
                        <a:t> </a:t>
                      </a:r>
                      <a:r>
                        <a:rPr lang="en-US" sz="2400" b="1" dirty="0" err="1">
                          <a:solidFill>
                            <a:schemeClr val="tx1"/>
                          </a:solidFill>
                          <a:latin typeface="Arial" pitchFamily="34" charset="0"/>
                          <a:cs typeface="Arial" pitchFamily="34" charset="0"/>
                        </a:rPr>
                        <a:t>hiện</a:t>
                      </a:r>
                      <a:r>
                        <a:rPr lang="en-US" sz="2400" b="1" dirty="0">
                          <a:solidFill>
                            <a:schemeClr val="tx1"/>
                          </a:solidFill>
                          <a:latin typeface="Arial" pitchFamily="34" charset="0"/>
                          <a:cs typeface="Arial" pitchFamily="34" charset="0"/>
                        </a:rPr>
                        <a:t> </a:t>
                      </a:r>
                      <a:r>
                        <a:rPr lang="en-US" sz="2400" b="1" dirty="0" err="1">
                          <a:solidFill>
                            <a:schemeClr val="tx1"/>
                          </a:solidFill>
                          <a:latin typeface="Arial" pitchFamily="34" charset="0"/>
                          <a:cs typeface="Arial" pitchFamily="34" charset="0"/>
                        </a:rPr>
                        <a:t>điều</a:t>
                      </a:r>
                      <a:r>
                        <a:rPr lang="en-US" sz="2400" b="1" dirty="0">
                          <a:solidFill>
                            <a:schemeClr val="tx1"/>
                          </a:solidFill>
                          <a:latin typeface="Arial" pitchFamily="34" charset="0"/>
                          <a:cs typeface="Arial" pitchFamily="34" charset="0"/>
                        </a:rPr>
                        <a:t> </a:t>
                      </a:r>
                      <a:r>
                        <a:rPr lang="en-US" sz="2400" b="1" dirty="0" err="1">
                          <a:solidFill>
                            <a:schemeClr val="tx1"/>
                          </a:solidFill>
                          <a:latin typeface="Arial" pitchFamily="34" charset="0"/>
                          <a:cs typeface="Arial" pitchFamily="34" charset="0"/>
                        </a:rPr>
                        <a:t>chỉnh</a:t>
                      </a:r>
                      <a:endParaRPr lang="en-US" sz="2400" b="1" dirty="0">
                        <a:solidFill>
                          <a:schemeClr val="tx1"/>
                        </a:solidFill>
                        <a:latin typeface="Arial" pitchFamily="34" charset="0"/>
                        <a:cs typeface="Arial" pitchFamily="34" charset="0"/>
                      </a:endParaRPr>
                    </a:p>
                  </a:txBody>
                  <a:tcPr/>
                </a:tc>
                <a:extLst>
                  <a:ext uri="{0D108BD9-81ED-4DB2-BD59-A6C34878D82A}">
                    <a16:rowId xmlns="" xmlns:a16="http://schemas.microsoft.com/office/drawing/2014/main" val="10001"/>
                  </a:ext>
                </a:extLst>
              </a:tr>
              <a:tr h="3749040">
                <a:tc>
                  <a:txBody>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lang="en-US" sz="2400" spc="130" dirty="0">
                          <a:latin typeface="Arial" pitchFamily="34" charset="0"/>
                          <a:cs typeface="Arial" pitchFamily="34" charset="0"/>
                        </a:rPr>
                        <a:t>2. </a:t>
                      </a:r>
                      <a:r>
                        <a:rPr lang="en-US" sz="2400" spc="130" dirty="0" err="1">
                          <a:latin typeface="Arial" pitchFamily="34" charset="0"/>
                          <a:cs typeface="Arial" pitchFamily="34" charset="0"/>
                        </a:rPr>
                        <a:t>Môi</a:t>
                      </a:r>
                      <a:r>
                        <a:rPr lang="en-US" sz="2400" spc="130" dirty="0">
                          <a:latin typeface="Arial" pitchFamily="34" charset="0"/>
                          <a:cs typeface="Arial" pitchFamily="34" charset="0"/>
                        </a:rPr>
                        <a:t> </a:t>
                      </a:r>
                      <a:r>
                        <a:rPr lang="en-US" sz="2400" spc="130" dirty="0" err="1">
                          <a:latin typeface="Arial" pitchFamily="34" charset="0"/>
                          <a:cs typeface="Arial" pitchFamily="34" charset="0"/>
                        </a:rPr>
                        <a:t>trường</a:t>
                      </a:r>
                      <a:r>
                        <a:rPr lang="en-US" sz="2400" spc="130" dirty="0">
                          <a:latin typeface="Arial" pitchFamily="34" charset="0"/>
                          <a:cs typeface="Arial" pitchFamily="34" charset="0"/>
                        </a:rPr>
                        <a:t> </a:t>
                      </a:r>
                      <a:r>
                        <a:rPr lang="en-US" sz="2400" spc="130" dirty="0" err="1">
                          <a:latin typeface="Arial" pitchFamily="34" charset="0"/>
                          <a:cs typeface="Arial" pitchFamily="34" charset="0"/>
                        </a:rPr>
                        <a:t>thúc</a:t>
                      </a:r>
                      <a:r>
                        <a:rPr lang="en-US" sz="2400" spc="130" dirty="0">
                          <a:latin typeface="Arial" pitchFamily="34" charset="0"/>
                          <a:cs typeface="Arial" pitchFamily="34" charset="0"/>
                        </a:rPr>
                        <a:t> </a:t>
                      </a:r>
                      <a:r>
                        <a:rPr lang="en-US" sz="2400" spc="130" dirty="0" err="1">
                          <a:latin typeface="Arial" pitchFamily="34" charset="0"/>
                          <a:cs typeface="Arial" pitchFamily="34" charset="0"/>
                        </a:rPr>
                        <a:t>đẩy</a:t>
                      </a:r>
                      <a:r>
                        <a:rPr lang="en-US" sz="2400" spc="130" dirty="0">
                          <a:latin typeface="Arial" pitchFamily="34" charset="0"/>
                          <a:cs typeface="Arial" pitchFamily="34" charset="0"/>
                        </a:rPr>
                        <a:t> </a:t>
                      </a:r>
                      <a:r>
                        <a:rPr lang="en-US" sz="2400" spc="130" dirty="0" err="1">
                          <a:latin typeface="Arial" pitchFamily="34" charset="0"/>
                          <a:cs typeface="Arial" pitchFamily="34" charset="0"/>
                        </a:rPr>
                        <a:t>các</a:t>
                      </a:r>
                      <a:r>
                        <a:rPr lang="en-US" sz="2400" spc="130" dirty="0">
                          <a:latin typeface="Arial" pitchFamily="34" charset="0"/>
                          <a:cs typeface="Arial" pitchFamily="34" charset="0"/>
                        </a:rPr>
                        <a:t> </a:t>
                      </a:r>
                      <a:r>
                        <a:rPr lang="en-US" sz="2400" spc="130" dirty="0" err="1">
                          <a:latin typeface="Arial" pitchFamily="34" charset="0"/>
                          <a:cs typeface="Arial" pitchFamily="34" charset="0"/>
                        </a:rPr>
                        <a:t>thói</a:t>
                      </a:r>
                      <a:r>
                        <a:rPr lang="en-US" sz="2400" spc="130" dirty="0">
                          <a:latin typeface="Arial" pitchFamily="34" charset="0"/>
                          <a:cs typeface="Arial" pitchFamily="34" charset="0"/>
                        </a:rPr>
                        <a:t> </a:t>
                      </a:r>
                      <a:r>
                        <a:rPr lang="en-US" sz="2400" spc="130" dirty="0" err="1">
                          <a:latin typeface="Arial" pitchFamily="34" charset="0"/>
                          <a:cs typeface="Arial" pitchFamily="34" charset="0"/>
                        </a:rPr>
                        <a:t>quen</a:t>
                      </a:r>
                      <a:r>
                        <a:rPr lang="en-US" sz="2400" spc="130" dirty="0">
                          <a:latin typeface="Arial" pitchFamily="34" charset="0"/>
                          <a:cs typeface="Arial" pitchFamily="34" charset="0"/>
                        </a:rPr>
                        <a:t> </a:t>
                      </a:r>
                      <a:r>
                        <a:rPr lang="en-US" sz="2400" spc="130" dirty="0" err="1">
                          <a:latin typeface="Arial" pitchFamily="34" charset="0"/>
                          <a:cs typeface="Arial" pitchFamily="34" charset="0"/>
                        </a:rPr>
                        <a:t>tốt</a:t>
                      </a:r>
                      <a:r>
                        <a:rPr lang="en-US" sz="2400" spc="130" dirty="0">
                          <a:latin typeface="Arial" pitchFamily="34" charset="0"/>
                          <a:cs typeface="Arial" pitchFamily="34" charset="0"/>
                        </a:rPr>
                        <a:t> </a:t>
                      </a:r>
                      <a:r>
                        <a:rPr lang="en-US" sz="2400" spc="130" dirty="0" err="1">
                          <a:latin typeface="Arial" pitchFamily="34" charset="0"/>
                          <a:cs typeface="Arial" pitchFamily="34" charset="0"/>
                        </a:rPr>
                        <a:t>cho</a:t>
                      </a:r>
                      <a:r>
                        <a:rPr lang="en-US" sz="2400" spc="130" dirty="0">
                          <a:latin typeface="Arial" pitchFamily="34" charset="0"/>
                          <a:cs typeface="Arial" pitchFamily="34" charset="0"/>
                        </a:rPr>
                        <a:t> </a:t>
                      </a:r>
                      <a:r>
                        <a:rPr lang="en-US" sz="2400" spc="130" dirty="0" err="1">
                          <a:latin typeface="Arial" pitchFamily="34" charset="0"/>
                          <a:cs typeface="Arial" pitchFamily="34" charset="0"/>
                        </a:rPr>
                        <a:t>sức</a:t>
                      </a:r>
                      <a:r>
                        <a:rPr lang="en-US" sz="2400" spc="130" dirty="0">
                          <a:latin typeface="Arial" pitchFamily="34" charset="0"/>
                          <a:cs typeface="Arial" pitchFamily="34" charset="0"/>
                        </a:rPr>
                        <a:t> </a:t>
                      </a:r>
                      <a:r>
                        <a:rPr lang="en-US" sz="2400" spc="130" dirty="0" err="1">
                          <a:latin typeface="Arial" pitchFamily="34" charset="0"/>
                          <a:cs typeface="Arial" pitchFamily="34" charset="0"/>
                        </a:rPr>
                        <a:t>khỏe</a:t>
                      </a:r>
                      <a:r>
                        <a:rPr lang="en-US" sz="2400" spc="130" dirty="0">
                          <a:latin typeface="Arial" pitchFamily="34" charset="0"/>
                          <a:cs typeface="Arial" pitchFamily="34" charset="0"/>
                        </a:rPr>
                        <a:t> (</a:t>
                      </a:r>
                      <a:r>
                        <a:rPr lang="en-US" sz="2400" spc="130" dirty="0" err="1">
                          <a:latin typeface="Arial" pitchFamily="34" charset="0"/>
                          <a:cs typeface="Arial" pitchFamily="34" charset="0"/>
                        </a:rPr>
                        <a:t>vd</a:t>
                      </a:r>
                      <a:r>
                        <a:rPr lang="en-US" sz="2400" spc="130" dirty="0">
                          <a:latin typeface="Arial" pitchFamily="34" charset="0"/>
                          <a:cs typeface="Arial" pitchFamily="34" charset="0"/>
                        </a:rPr>
                        <a:t>: </a:t>
                      </a:r>
                      <a:r>
                        <a:rPr lang="en-US" sz="2400" spc="130" dirty="0" err="1">
                          <a:latin typeface="Arial" pitchFamily="34" charset="0"/>
                          <a:cs typeface="Arial" pitchFamily="34" charset="0"/>
                        </a:rPr>
                        <a:t>vệ</a:t>
                      </a:r>
                      <a:r>
                        <a:rPr lang="en-US" sz="2400" spc="130" dirty="0">
                          <a:latin typeface="Arial" pitchFamily="34" charset="0"/>
                          <a:cs typeface="Arial" pitchFamily="34" charset="0"/>
                        </a:rPr>
                        <a:t> </a:t>
                      </a:r>
                      <a:r>
                        <a:rPr lang="en-US" sz="2400" spc="130" dirty="0" err="1">
                          <a:latin typeface="Arial" pitchFamily="34" charset="0"/>
                          <a:cs typeface="Arial" pitchFamily="34" charset="0"/>
                        </a:rPr>
                        <a:t>sinh</a:t>
                      </a:r>
                      <a:r>
                        <a:rPr lang="en-US" sz="2400" spc="130" dirty="0">
                          <a:latin typeface="Arial" pitchFamily="34" charset="0"/>
                          <a:cs typeface="Arial" pitchFamily="34" charset="0"/>
                        </a:rPr>
                        <a:t> </a:t>
                      </a:r>
                      <a:r>
                        <a:rPr lang="en-US" sz="2400" spc="130" dirty="0" err="1">
                          <a:latin typeface="Arial" pitchFamily="34" charset="0"/>
                          <a:cs typeface="Arial" pitchFamily="34" charset="0"/>
                        </a:rPr>
                        <a:t>cá</a:t>
                      </a:r>
                      <a:r>
                        <a:rPr lang="en-US" sz="2400" spc="130" dirty="0">
                          <a:latin typeface="Arial" pitchFamily="34" charset="0"/>
                          <a:cs typeface="Arial" pitchFamily="34" charset="0"/>
                        </a:rPr>
                        <a:t> </a:t>
                      </a:r>
                      <a:r>
                        <a:rPr lang="en-US" sz="2400" spc="130" dirty="0" err="1">
                          <a:latin typeface="Arial" pitchFamily="34" charset="0"/>
                          <a:cs typeface="Arial" pitchFamily="34" charset="0"/>
                        </a:rPr>
                        <a:t>nhân</a:t>
                      </a:r>
                      <a:r>
                        <a:rPr lang="en-US" sz="2400" spc="130" dirty="0">
                          <a:latin typeface="Arial" pitchFamily="34" charset="0"/>
                          <a:cs typeface="Arial" pitchFamily="34" charset="0"/>
                        </a:rPr>
                        <a:t>, </a:t>
                      </a:r>
                      <a:r>
                        <a:rPr lang="en-US" sz="2400" spc="130" dirty="0" err="1">
                          <a:latin typeface="Arial" pitchFamily="34" charset="0"/>
                          <a:cs typeface="Arial" pitchFamily="34" charset="0"/>
                        </a:rPr>
                        <a:t>gồm</a:t>
                      </a:r>
                      <a:r>
                        <a:rPr lang="en-US" sz="2400" spc="130" dirty="0">
                          <a:latin typeface="Arial" pitchFamily="34" charset="0"/>
                          <a:cs typeface="Arial" pitchFamily="34" charset="0"/>
                        </a:rPr>
                        <a:t> </a:t>
                      </a:r>
                      <a:r>
                        <a:rPr lang="en-US" sz="2400" spc="130" dirty="0" err="1">
                          <a:latin typeface="Arial" pitchFamily="34" charset="0"/>
                          <a:cs typeface="Arial" pitchFamily="34" charset="0"/>
                        </a:rPr>
                        <a:t>cả</a:t>
                      </a:r>
                      <a:r>
                        <a:rPr lang="en-US" sz="2400" spc="130" dirty="0">
                          <a:latin typeface="Arial" pitchFamily="34" charset="0"/>
                          <a:cs typeface="Arial" pitchFamily="34" charset="0"/>
                        </a:rPr>
                        <a:t> </a:t>
                      </a:r>
                      <a:r>
                        <a:rPr lang="en-US" sz="2400" spc="130" dirty="0" err="1">
                          <a:latin typeface="Arial" pitchFamily="34" charset="0"/>
                          <a:cs typeface="Arial" pitchFamily="34" charset="0"/>
                        </a:rPr>
                        <a:t>việc</a:t>
                      </a:r>
                      <a:r>
                        <a:rPr lang="en-US" sz="2400" spc="130" dirty="0">
                          <a:latin typeface="Arial" pitchFamily="34" charset="0"/>
                          <a:cs typeface="Arial" pitchFamily="34" charset="0"/>
                        </a:rPr>
                        <a:t> </a:t>
                      </a:r>
                      <a:r>
                        <a:rPr lang="en-US" sz="2400" spc="130" dirty="0" err="1">
                          <a:latin typeface="Arial" pitchFamily="34" charset="0"/>
                          <a:cs typeface="Arial" pitchFamily="34" charset="0"/>
                        </a:rPr>
                        <a:t>rửa</a:t>
                      </a:r>
                      <a:r>
                        <a:rPr lang="en-US" sz="2400" spc="130" dirty="0">
                          <a:latin typeface="Arial" pitchFamily="34" charset="0"/>
                          <a:cs typeface="Arial" pitchFamily="34" charset="0"/>
                        </a:rPr>
                        <a:t> </a:t>
                      </a:r>
                      <a:r>
                        <a:rPr lang="en-US" sz="2400" spc="130" dirty="0" err="1">
                          <a:latin typeface="Arial" pitchFamily="34" charset="0"/>
                          <a:cs typeface="Arial" pitchFamily="34" charset="0"/>
                        </a:rPr>
                        <a:t>tay</a:t>
                      </a:r>
                      <a:r>
                        <a:rPr lang="en-US" sz="2400" spc="130" dirty="0">
                          <a:latin typeface="Arial" pitchFamily="34" charset="0"/>
                          <a:cs typeface="Arial" pitchFamily="34" charset="0"/>
                        </a:rPr>
                        <a:t>).</a:t>
                      </a:r>
                    </a:p>
                    <a:p>
                      <a:pPr algn="just"/>
                      <a:endParaRPr lang="en-US" sz="2400" dirty="0">
                        <a:solidFill>
                          <a:schemeClr val="tx1"/>
                        </a:solidFill>
                        <a:latin typeface="Arial" pitchFamily="34" charset="0"/>
                        <a:cs typeface="Arial" pitchFamily="34" charset="0"/>
                      </a:endParaRPr>
                    </a:p>
                  </a:txBody>
                  <a:tcPr/>
                </a:tc>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en-US" sz="2400" dirty="0">
                          <a:latin typeface="Arial" pitchFamily="34" charset="0"/>
                          <a:cs typeface="Arial" pitchFamily="34" charset="0"/>
                        </a:rPr>
                        <a:t>- </a:t>
                      </a:r>
                      <a:r>
                        <a:rPr lang="en-US" sz="2400" dirty="0" err="1">
                          <a:latin typeface="Arial" pitchFamily="34" charset="0"/>
                          <a:cs typeface="Arial" pitchFamily="34" charset="0"/>
                        </a:rPr>
                        <a:t>Môi</a:t>
                      </a:r>
                      <a:r>
                        <a:rPr lang="en-US" sz="2400" dirty="0">
                          <a:latin typeface="Arial" pitchFamily="34" charset="0"/>
                          <a:cs typeface="Arial" pitchFamily="34" charset="0"/>
                        </a:rPr>
                        <a:t> </a:t>
                      </a:r>
                      <a:r>
                        <a:rPr lang="en-US" sz="2400" dirty="0" err="1">
                          <a:latin typeface="Arial" pitchFamily="34" charset="0"/>
                          <a:cs typeface="Arial" pitchFamily="34" charset="0"/>
                        </a:rPr>
                        <a:t>trường</a:t>
                      </a:r>
                      <a:r>
                        <a:rPr lang="en-US" sz="2400" dirty="0">
                          <a:latin typeface="Arial" pitchFamily="34" charset="0"/>
                          <a:cs typeface="Arial" pitchFamily="34" charset="0"/>
                        </a:rPr>
                        <a:t> </a:t>
                      </a:r>
                      <a:r>
                        <a:rPr lang="en-US" sz="2400" dirty="0" err="1">
                          <a:latin typeface="Arial" pitchFamily="34" charset="0"/>
                          <a:cs typeface="Arial" pitchFamily="34" charset="0"/>
                        </a:rPr>
                        <a:t>có</a:t>
                      </a:r>
                      <a:r>
                        <a:rPr lang="en-US" sz="2400" dirty="0">
                          <a:latin typeface="Arial" pitchFamily="34" charset="0"/>
                          <a:cs typeface="Arial" pitchFamily="34" charset="0"/>
                        </a:rPr>
                        <a:t> </a:t>
                      </a:r>
                      <a:r>
                        <a:rPr lang="en-US" sz="2400" dirty="0" err="1">
                          <a:latin typeface="Arial" pitchFamily="34" charset="0"/>
                          <a:cs typeface="Arial" pitchFamily="34" charset="0"/>
                        </a:rPr>
                        <a:t>các</a:t>
                      </a:r>
                      <a:r>
                        <a:rPr lang="en-US" sz="2400" dirty="0">
                          <a:latin typeface="Arial" pitchFamily="34" charset="0"/>
                          <a:cs typeface="Arial" pitchFamily="34" charset="0"/>
                        </a:rPr>
                        <a:t> </a:t>
                      </a:r>
                      <a:r>
                        <a:rPr lang="en-US" sz="2400" dirty="0" err="1">
                          <a:latin typeface="Arial" pitchFamily="34" charset="0"/>
                          <a:cs typeface="Arial" pitchFamily="34" charset="0"/>
                        </a:rPr>
                        <a:t>kí</a:t>
                      </a:r>
                      <a:r>
                        <a:rPr lang="en-US" sz="2400" dirty="0">
                          <a:latin typeface="Arial" pitchFamily="34" charset="0"/>
                          <a:cs typeface="Arial" pitchFamily="34" charset="0"/>
                        </a:rPr>
                        <a:t> </a:t>
                      </a:r>
                      <a:r>
                        <a:rPr lang="en-US" sz="2400" dirty="0" err="1">
                          <a:latin typeface="Arial" pitchFamily="34" charset="0"/>
                          <a:cs typeface="Arial" pitchFamily="34" charset="0"/>
                        </a:rPr>
                        <a:t>hiệu</a:t>
                      </a:r>
                      <a:r>
                        <a:rPr lang="en-US" sz="2400" dirty="0">
                          <a:latin typeface="Arial" pitchFamily="34" charset="0"/>
                          <a:cs typeface="Arial" pitchFamily="34" charset="0"/>
                        </a:rPr>
                        <a:t> </a:t>
                      </a:r>
                      <a:r>
                        <a:rPr lang="en-US" sz="2400" dirty="0" err="1">
                          <a:latin typeface="Arial" pitchFamily="34" charset="0"/>
                          <a:cs typeface="Arial" pitchFamily="34" charset="0"/>
                        </a:rPr>
                        <a:t>bằng</a:t>
                      </a:r>
                      <a:r>
                        <a:rPr lang="en-US" sz="2400" dirty="0">
                          <a:latin typeface="Arial" pitchFamily="34" charset="0"/>
                          <a:cs typeface="Arial" pitchFamily="34" charset="0"/>
                        </a:rPr>
                        <a:t> </a:t>
                      </a:r>
                      <a:r>
                        <a:rPr lang="en-US" sz="2400" dirty="0" err="1">
                          <a:latin typeface="Arial" pitchFamily="34" charset="0"/>
                          <a:cs typeface="Arial" pitchFamily="34" charset="0"/>
                        </a:rPr>
                        <a:t>hình</a:t>
                      </a:r>
                      <a:r>
                        <a:rPr lang="en-US" sz="2400" dirty="0">
                          <a:latin typeface="Arial" pitchFamily="34" charset="0"/>
                          <a:cs typeface="Arial" pitchFamily="34" charset="0"/>
                        </a:rPr>
                        <a:t> </a:t>
                      </a:r>
                      <a:r>
                        <a:rPr lang="en-US" sz="2400" dirty="0" err="1">
                          <a:latin typeface="Arial" pitchFamily="34" charset="0"/>
                          <a:cs typeface="Arial" pitchFamily="34" charset="0"/>
                        </a:rPr>
                        <a:t>ảnh</a:t>
                      </a:r>
                      <a:r>
                        <a:rPr lang="en-US" sz="2400" dirty="0">
                          <a:latin typeface="Arial" pitchFamily="34" charset="0"/>
                          <a:cs typeface="Arial" pitchFamily="34" charset="0"/>
                        </a:rPr>
                        <a:t>, </a:t>
                      </a:r>
                      <a:r>
                        <a:rPr lang="en-US" sz="2400" dirty="0" err="1">
                          <a:latin typeface="Arial" pitchFamily="34" charset="0"/>
                          <a:cs typeface="Arial" pitchFamily="34" charset="0"/>
                        </a:rPr>
                        <a:t>chữ</a:t>
                      </a:r>
                      <a:r>
                        <a:rPr lang="en-US" sz="2400" dirty="0">
                          <a:latin typeface="Arial" pitchFamily="34" charset="0"/>
                          <a:cs typeface="Arial" pitchFamily="34" charset="0"/>
                        </a:rPr>
                        <a:t> (</a:t>
                      </a:r>
                      <a:r>
                        <a:rPr lang="en-US" sz="2400" dirty="0" err="1">
                          <a:latin typeface="Arial" pitchFamily="34" charset="0"/>
                          <a:cs typeface="Arial" pitchFamily="34" charset="0"/>
                        </a:rPr>
                        <a:t>ví</a:t>
                      </a:r>
                      <a:r>
                        <a:rPr lang="en-US" sz="2400" dirty="0">
                          <a:latin typeface="Arial" pitchFamily="34" charset="0"/>
                          <a:cs typeface="Arial" pitchFamily="34" charset="0"/>
                        </a:rPr>
                        <a:t> </a:t>
                      </a:r>
                      <a:r>
                        <a:rPr lang="en-US" sz="2400" dirty="0" err="1">
                          <a:latin typeface="Arial" pitchFamily="34" charset="0"/>
                          <a:cs typeface="Arial" pitchFamily="34" charset="0"/>
                        </a:rPr>
                        <a:t>dụ</a:t>
                      </a:r>
                      <a:r>
                        <a:rPr lang="en-US" sz="2400" dirty="0">
                          <a:latin typeface="Arial" pitchFamily="34" charset="0"/>
                          <a:cs typeface="Arial" pitchFamily="34" charset="0"/>
                        </a:rPr>
                        <a:t>: STOP, WC, SOS,…), </a:t>
                      </a:r>
                      <a:r>
                        <a:rPr lang="en-US" sz="2400" dirty="0" err="1">
                          <a:latin typeface="Arial" pitchFamily="34" charset="0"/>
                          <a:cs typeface="Arial" pitchFamily="34" charset="0"/>
                        </a:rPr>
                        <a:t>âm</a:t>
                      </a:r>
                      <a:r>
                        <a:rPr lang="en-US" sz="2400" dirty="0">
                          <a:latin typeface="Arial" pitchFamily="34" charset="0"/>
                          <a:cs typeface="Arial" pitchFamily="34" charset="0"/>
                        </a:rPr>
                        <a:t> </a:t>
                      </a:r>
                      <a:r>
                        <a:rPr lang="en-US" sz="2400" dirty="0" err="1">
                          <a:latin typeface="Arial" pitchFamily="34" charset="0"/>
                          <a:cs typeface="Arial" pitchFamily="34" charset="0"/>
                        </a:rPr>
                        <a:t>thanh</a:t>
                      </a:r>
                      <a:r>
                        <a:rPr lang="en-US" sz="2400" dirty="0">
                          <a:latin typeface="Arial" pitchFamily="34" charset="0"/>
                          <a:cs typeface="Arial" pitchFamily="34" charset="0"/>
                        </a:rPr>
                        <a:t>.</a:t>
                      </a:r>
                    </a:p>
                    <a:p>
                      <a:pPr marL="0" marR="0" indent="0" algn="just" defTabSz="1371600" rtl="0" eaLnBrk="1" fontAlgn="auto" latinLnBrk="0" hangingPunct="1">
                        <a:lnSpc>
                          <a:spcPct val="100000"/>
                        </a:lnSpc>
                        <a:spcBef>
                          <a:spcPts val="0"/>
                        </a:spcBef>
                        <a:spcAft>
                          <a:spcPts val="0"/>
                        </a:spcAft>
                        <a:buClrTx/>
                        <a:buSzTx/>
                        <a:buFontTx/>
                        <a:buNone/>
                        <a:tabLst/>
                        <a:defRPr/>
                      </a:pPr>
                      <a:r>
                        <a:rPr lang="en-US" sz="2400" dirty="0">
                          <a:latin typeface="Arial" pitchFamily="34" charset="0"/>
                          <a:cs typeface="Arial" pitchFamily="34" charset="0"/>
                        </a:rPr>
                        <a:t>- </a:t>
                      </a:r>
                      <a:r>
                        <a:rPr lang="en-US" sz="2400" dirty="0" err="1">
                          <a:latin typeface="Arial" pitchFamily="34" charset="0"/>
                          <a:cs typeface="Arial" pitchFamily="34" charset="0"/>
                        </a:rPr>
                        <a:t>Môi</a:t>
                      </a:r>
                      <a:r>
                        <a:rPr lang="en-US" sz="2400" dirty="0">
                          <a:latin typeface="Arial" pitchFamily="34" charset="0"/>
                          <a:cs typeface="Arial" pitchFamily="34" charset="0"/>
                        </a:rPr>
                        <a:t> </a:t>
                      </a:r>
                      <a:r>
                        <a:rPr lang="en-US" sz="2400" dirty="0" err="1">
                          <a:latin typeface="Arial" pitchFamily="34" charset="0"/>
                          <a:cs typeface="Arial" pitchFamily="34" charset="0"/>
                        </a:rPr>
                        <a:t>trường</a:t>
                      </a:r>
                      <a:r>
                        <a:rPr lang="en-US" sz="2400" dirty="0">
                          <a:latin typeface="Arial" pitchFamily="34" charset="0"/>
                          <a:cs typeface="Arial" pitchFamily="34" charset="0"/>
                        </a:rPr>
                        <a:t> </a:t>
                      </a:r>
                      <a:r>
                        <a:rPr lang="en-US" sz="2400" dirty="0" err="1">
                          <a:latin typeface="Arial" pitchFamily="34" charset="0"/>
                          <a:cs typeface="Arial" pitchFamily="34" charset="0"/>
                        </a:rPr>
                        <a:t>có</a:t>
                      </a:r>
                      <a:r>
                        <a:rPr lang="en-US" sz="2400" dirty="0">
                          <a:latin typeface="Arial" pitchFamily="34" charset="0"/>
                          <a:cs typeface="Arial" pitchFamily="34" charset="0"/>
                        </a:rPr>
                        <a:t> </a:t>
                      </a:r>
                      <a:r>
                        <a:rPr lang="en-US" sz="2400" dirty="0" err="1">
                          <a:latin typeface="Arial" pitchFamily="34" charset="0"/>
                          <a:cs typeface="Arial" pitchFamily="34" charset="0"/>
                        </a:rPr>
                        <a:t>các</a:t>
                      </a:r>
                      <a:r>
                        <a:rPr lang="en-US" sz="2400" dirty="0">
                          <a:latin typeface="Arial" pitchFamily="34" charset="0"/>
                          <a:cs typeface="Arial" pitchFamily="34" charset="0"/>
                        </a:rPr>
                        <a:t> </a:t>
                      </a:r>
                      <a:r>
                        <a:rPr lang="en-US" sz="2400" dirty="0" err="1">
                          <a:latin typeface="Arial" pitchFamily="34" charset="0"/>
                          <a:cs typeface="Arial" pitchFamily="34" charset="0"/>
                        </a:rPr>
                        <a:t>kí</a:t>
                      </a:r>
                      <a:r>
                        <a:rPr lang="en-US" sz="2400" dirty="0">
                          <a:latin typeface="Arial" pitchFamily="34" charset="0"/>
                          <a:cs typeface="Arial" pitchFamily="34" charset="0"/>
                        </a:rPr>
                        <a:t> </a:t>
                      </a:r>
                      <a:r>
                        <a:rPr lang="en-US" sz="2400" dirty="0" err="1">
                          <a:latin typeface="Arial" pitchFamily="34" charset="0"/>
                          <a:cs typeface="Arial" pitchFamily="34" charset="0"/>
                        </a:rPr>
                        <a:t>hiệu</a:t>
                      </a:r>
                      <a:r>
                        <a:rPr lang="en-US" sz="2400" dirty="0">
                          <a:latin typeface="Arial" pitchFamily="34" charset="0"/>
                          <a:cs typeface="Arial" pitchFamily="34" charset="0"/>
                        </a:rPr>
                        <a:t> </a:t>
                      </a:r>
                      <a:r>
                        <a:rPr lang="en-US" sz="2400" dirty="0" err="1">
                          <a:latin typeface="Arial" pitchFamily="34" charset="0"/>
                          <a:cs typeface="Arial" pitchFamily="34" charset="0"/>
                        </a:rPr>
                        <a:t>để</a:t>
                      </a:r>
                      <a:r>
                        <a:rPr lang="en-US" sz="2400" dirty="0">
                          <a:latin typeface="Arial" pitchFamily="34" charset="0"/>
                          <a:cs typeface="Arial" pitchFamily="34" charset="0"/>
                        </a:rPr>
                        <a:t> </a:t>
                      </a:r>
                      <a:r>
                        <a:rPr lang="en-US" sz="2400" dirty="0" err="1">
                          <a:latin typeface="Arial" pitchFamily="34" charset="0"/>
                          <a:cs typeface="Arial" pitchFamily="34" charset="0"/>
                        </a:rPr>
                        <a:t>đảm</a:t>
                      </a:r>
                      <a:r>
                        <a:rPr lang="en-US" sz="2400" dirty="0">
                          <a:latin typeface="Arial" pitchFamily="34" charset="0"/>
                          <a:cs typeface="Arial" pitchFamily="34" charset="0"/>
                        </a:rPr>
                        <a:t> </a:t>
                      </a:r>
                      <a:r>
                        <a:rPr lang="en-US" sz="2400" dirty="0" err="1">
                          <a:latin typeface="Arial" pitchFamily="34" charset="0"/>
                          <a:cs typeface="Arial" pitchFamily="34" charset="0"/>
                        </a:rPr>
                        <a:t>bảo</a:t>
                      </a:r>
                      <a:r>
                        <a:rPr lang="en-US" sz="2400" dirty="0">
                          <a:latin typeface="Arial" pitchFamily="34" charset="0"/>
                          <a:cs typeface="Arial" pitchFamily="34" charset="0"/>
                        </a:rPr>
                        <a:t> an </a:t>
                      </a:r>
                      <a:r>
                        <a:rPr lang="en-US" sz="2400" dirty="0" err="1">
                          <a:latin typeface="Arial" pitchFamily="34" charset="0"/>
                          <a:cs typeface="Arial" pitchFamily="34" charset="0"/>
                        </a:rPr>
                        <a:t>toàn</a:t>
                      </a:r>
                      <a:r>
                        <a:rPr lang="en-US" sz="2400" dirty="0">
                          <a:latin typeface="Arial" pitchFamily="34" charset="0"/>
                          <a:cs typeface="Arial" pitchFamily="34" charset="0"/>
                        </a:rPr>
                        <a:t> </a:t>
                      </a:r>
                      <a:r>
                        <a:rPr lang="en-US" sz="2400" dirty="0" err="1">
                          <a:latin typeface="Arial" pitchFamily="34" charset="0"/>
                          <a:cs typeface="Arial" pitchFamily="34" charset="0"/>
                        </a:rPr>
                        <a:t>của</a:t>
                      </a:r>
                      <a:r>
                        <a:rPr lang="en-US" sz="2400" dirty="0">
                          <a:latin typeface="Arial" pitchFamily="34" charset="0"/>
                          <a:cs typeface="Arial" pitchFamily="34" charset="0"/>
                        </a:rPr>
                        <a:t> </a:t>
                      </a:r>
                      <a:r>
                        <a:rPr lang="en-US" sz="2400" dirty="0" err="1">
                          <a:latin typeface="Arial" pitchFamily="34" charset="0"/>
                          <a:cs typeface="Arial" pitchFamily="34" charset="0"/>
                        </a:rPr>
                        <a:t>trẻ</a:t>
                      </a:r>
                      <a:r>
                        <a:rPr lang="en-US" sz="2400" dirty="0">
                          <a:latin typeface="Arial" pitchFamily="34" charset="0"/>
                          <a:cs typeface="Arial" pitchFamily="34" charset="0"/>
                        </a:rPr>
                        <a:t> (</a:t>
                      </a:r>
                      <a:r>
                        <a:rPr lang="en-US" sz="2400" dirty="0" err="1">
                          <a:latin typeface="Arial" pitchFamily="34" charset="0"/>
                          <a:cs typeface="Arial" pitchFamily="34" charset="0"/>
                        </a:rPr>
                        <a:t>ví</a:t>
                      </a:r>
                      <a:r>
                        <a:rPr lang="en-US" sz="2400" dirty="0">
                          <a:latin typeface="Arial" pitchFamily="34" charset="0"/>
                          <a:cs typeface="Arial" pitchFamily="34" charset="0"/>
                        </a:rPr>
                        <a:t> </a:t>
                      </a:r>
                      <a:r>
                        <a:rPr lang="en-US" sz="2400" dirty="0" err="1">
                          <a:latin typeface="Arial" pitchFamily="34" charset="0"/>
                          <a:cs typeface="Arial" pitchFamily="34" charset="0"/>
                        </a:rPr>
                        <a:t>dụ</a:t>
                      </a:r>
                      <a:r>
                        <a:rPr lang="en-US" sz="2400" dirty="0">
                          <a:latin typeface="Arial" pitchFamily="34" charset="0"/>
                          <a:cs typeface="Arial" pitchFamily="34" charset="0"/>
                        </a:rPr>
                        <a:t>: </a:t>
                      </a:r>
                      <a:r>
                        <a:rPr lang="en-US" sz="2400" dirty="0" err="1">
                          <a:latin typeface="Arial" pitchFamily="34" charset="0"/>
                          <a:cs typeface="Arial" pitchFamily="34" charset="0"/>
                        </a:rPr>
                        <a:t>hình</a:t>
                      </a:r>
                      <a:r>
                        <a:rPr lang="en-US" sz="2400" dirty="0">
                          <a:latin typeface="Arial" pitchFamily="34" charset="0"/>
                          <a:cs typeface="Arial" pitchFamily="34" charset="0"/>
                        </a:rPr>
                        <a:t> </a:t>
                      </a:r>
                      <a:r>
                        <a:rPr lang="en-US" sz="2400" dirty="0" err="1">
                          <a:latin typeface="Arial" pitchFamily="34" charset="0"/>
                          <a:cs typeface="Arial" pitchFamily="34" charset="0"/>
                        </a:rPr>
                        <a:t>ảnh</a:t>
                      </a:r>
                      <a:r>
                        <a:rPr lang="en-US" sz="2400" dirty="0">
                          <a:latin typeface="Arial" pitchFamily="34" charset="0"/>
                          <a:cs typeface="Arial" pitchFamily="34" charset="0"/>
                        </a:rPr>
                        <a:t> </a:t>
                      </a:r>
                      <a:r>
                        <a:rPr lang="en-US" sz="2400" dirty="0" err="1">
                          <a:latin typeface="Arial" pitchFamily="34" charset="0"/>
                          <a:cs typeface="Arial" pitchFamily="34" charset="0"/>
                        </a:rPr>
                        <a:t>cảnh</a:t>
                      </a:r>
                      <a:r>
                        <a:rPr lang="en-US" sz="2400" dirty="0">
                          <a:latin typeface="Arial" pitchFamily="34" charset="0"/>
                          <a:cs typeface="Arial" pitchFamily="34" charset="0"/>
                        </a:rPr>
                        <a:t> </a:t>
                      </a:r>
                      <a:r>
                        <a:rPr lang="en-US" sz="2400" dirty="0" err="1">
                          <a:latin typeface="Arial" pitchFamily="34" charset="0"/>
                          <a:cs typeface="Arial" pitchFamily="34" charset="0"/>
                        </a:rPr>
                        <a:t>báo</a:t>
                      </a:r>
                      <a:r>
                        <a:rPr lang="en-US" sz="2400" dirty="0">
                          <a:latin typeface="Arial" pitchFamily="34" charset="0"/>
                          <a:cs typeface="Arial" pitchFamily="34" charset="0"/>
                        </a:rPr>
                        <a:t> </a:t>
                      </a:r>
                      <a:r>
                        <a:rPr lang="en-US" sz="2400" dirty="0" err="1">
                          <a:latin typeface="Arial" pitchFamily="34" charset="0"/>
                          <a:cs typeface="Arial" pitchFamily="34" charset="0"/>
                        </a:rPr>
                        <a:t>điện</a:t>
                      </a:r>
                      <a:r>
                        <a:rPr lang="en-US" sz="2400" dirty="0">
                          <a:latin typeface="Arial" pitchFamily="34" charset="0"/>
                          <a:cs typeface="Arial" pitchFamily="34" charset="0"/>
                        </a:rPr>
                        <a:t> </a:t>
                      </a:r>
                      <a:r>
                        <a:rPr lang="en-US" sz="2400" dirty="0" err="1">
                          <a:latin typeface="Arial" pitchFamily="34" charset="0"/>
                          <a:cs typeface="Arial" pitchFamily="34" charset="0"/>
                        </a:rPr>
                        <a:t>giật</a:t>
                      </a:r>
                      <a:r>
                        <a:rPr lang="en-US" sz="2400" dirty="0">
                          <a:latin typeface="Arial" pitchFamily="34" charset="0"/>
                          <a:cs typeface="Arial" pitchFamily="34" charset="0"/>
                        </a:rPr>
                        <a:t>, </a:t>
                      </a:r>
                      <a:r>
                        <a:rPr lang="en-US" sz="2400" dirty="0" err="1">
                          <a:latin typeface="Arial" pitchFamily="34" charset="0"/>
                          <a:cs typeface="Arial" pitchFamily="34" charset="0"/>
                        </a:rPr>
                        <a:t>trơn</a:t>
                      </a:r>
                      <a:r>
                        <a:rPr lang="en-US" sz="2400" dirty="0">
                          <a:latin typeface="Arial" pitchFamily="34" charset="0"/>
                          <a:cs typeface="Arial" pitchFamily="34" charset="0"/>
                        </a:rPr>
                        <a:t> </a:t>
                      </a:r>
                      <a:r>
                        <a:rPr lang="en-US" sz="2400" dirty="0" err="1">
                          <a:latin typeface="Arial" pitchFamily="34" charset="0"/>
                          <a:cs typeface="Arial" pitchFamily="34" charset="0"/>
                        </a:rPr>
                        <a:t>trượt</a:t>
                      </a:r>
                      <a:r>
                        <a:rPr lang="en-US" sz="2400" dirty="0">
                          <a:latin typeface="Arial" pitchFamily="34" charset="0"/>
                          <a:cs typeface="Arial" pitchFamily="34" charset="0"/>
                        </a:rPr>
                        <a:t>, </a:t>
                      </a:r>
                      <a:r>
                        <a:rPr lang="en-US" sz="2400" dirty="0" err="1">
                          <a:latin typeface="Arial" pitchFamily="34" charset="0"/>
                          <a:cs typeface="Arial" pitchFamily="34" charset="0"/>
                        </a:rPr>
                        <a:t>lối</a:t>
                      </a:r>
                      <a:r>
                        <a:rPr lang="en-US" sz="2400" dirty="0">
                          <a:latin typeface="Arial" pitchFamily="34" charset="0"/>
                          <a:cs typeface="Arial" pitchFamily="34" charset="0"/>
                        </a:rPr>
                        <a:t> </a:t>
                      </a:r>
                      <a:r>
                        <a:rPr lang="en-US" sz="2400" dirty="0" err="1">
                          <a:latin typeface="Arial" pitchFamily="34" charset="0"/>
                          <a:cs typeface="Arial" pitchFamily="34" charset="0"/>
                        </a:rPr>
                        <a:t>thoát</a:t>
                      </a:r>
                      <a:r>
                        <a:rPr lang="en-US" sz="2400" dirty="0">
                          <a:latin typeface="Arial" pitchFamily="34" charset="0"/>
                          <a:cs typeface="Arial" pitchFamily="34" charset="0"/>
                        </a:rPr>
                        <a:t> </a:t>
                      </a:r>
                      <a:r>
                        <a:rPr lang="en-US" sz="2400" dirty="0" err="1">
                          <a:latin typeface="Arial" pitchFamily="34" charset="0"/>
                          <a:cs typeface="Arial" pitchFamily="34" charset="0"/>
                        </a:rPr>
                        <a:t>hiểm</a:t>
                      </a:r>
                      <a:r>
                        <a:rPr lang="en-US" sz="2400" dirty="0">
                          <a:latin typeface="Arial" pitchFamily="34" charset="0"/>
                          <a:cs typeface="Arial" pitchFamily="34" charset="0"/>
                        </a:rPr>
                        <a:t>,…).</a:t>
                      </a:r>
                    </a:p>
                    <a:p>
                      <a:pPr algn="just"/>
                      <a:endParaRPr lang="en-US" sz="2400" dirty="0">
                        <a:solidFill>
                          <a:schemeClr val="tx1"/>
                        </a:solidFill>
                        <a:latin typeface="Arial" pitchFamily="34" charset="0"/>
                        <a:cs typeface="Arial" pitchFamily="34" charset="0"/>
                      </a:endParaRPr>
                    </a:p>
                  </a:txBody>
                  <a:tcPr/>
                </a:tc>
                <a:tc>
                  <a:txBody>
                    <a:bodyPr/>
                    <a:lstStyle/>
                    <a:p>
                      <a:pPr algn="l"/>
                      <a:r>
                        <a:rPr lang="en-US" sz="2400" dirty="0">
                          <a:solidFill>
                            <a:schemeClr val="tx1"/>
                          </a:solidFill>
                          <a:latin typeface="Arial" pitchFamily="34" charset="0"/>
                          <a:cs typeface="Arial" pitchFamily="34" charset="0"/>
                        </a:rPr>
                        <a:t>    </a:t>
                      </a:r>
                      <a:r>
                        <a:rPr lang="en-US" sz="2300" dirty="0" err="1">
                          <a:solidFill>
                            <a:schemeClr val="tx1"/>
                          </a:solidFill>
                          <a:latin typeface="Arial" pitchFamily="34" charset="0"/>
                          <a:cs typeface="Arial" pitchFamily="34" charset="0"/>
                        </a:rPr>
                        <a:t>Rất</a:t>
                      </a:r>
                      <a:r>
                        <a:rPr lang="en-US" sz="2300" dirty="0">
                          <a:solidFill>
                            <a:schemeClr val="tx1"/>
                          </a:solidFill>
                          <a:latin typeface="Arial" pitchFamily="34" charset="0"/>
                          <a:cs typeface="Arial" pitchFamily="34" charset="0"/>
                        </a:rPr>
                        <a:t> </a:t>
                      </a:r>
                      <a:r>
                        <a:rPr lang="en-US" sz="2300" dirty="0" err="1">
                          <a:solidFill>
                            <a:schemeClr val="tx1"/>
                          </a:solidFill>
                          <a:latin typeface="Arial" pitchFamily="34" charset="0"/>
                          <a:cs typeface="Arial" pitchFamily="34" charset="0"/>
                        </a:rPr>
                        <a:t>tốt</a:t>
                      </a:r>
                      <a:endParaRPr lang="en-US" sz="2300" dirty="0">
                        <a:solidFill>
                          <a:schemeClr val="tx1"/>
                        </a:solidFill>
                        <a:latin typeface="Arial" pitchFamily="34" charset="0"/>
                        <a:cs typeface="Arial" pitchFamily="34" charset="0"/>
                      </a:endParaRPr>
                    </a:p>
                    <a:p>
                      <a:pPr algn="l"/>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Tốt</a:t>
                      </a:r>
                      <a:endParaRPr lang="en-US" sz="2400" dirty="0">
                        <a:solidFill>
                          <a:schemeClr val="tx1"/>
                        </a:solidFill>
                        <a:latin typeface="Arial" pitchFamily="34" charset="0"/>
                        <a:cs typeface="Arial" pitchFamily="34" charset="0"/>
                      </a:endParaRPr>
                    </a:p>
                    <a:p>
                      <a:pPr algn="l"/>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Trung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bình</a:t>
                      </a:r>
                      <a:endParaRPr lang="en-US" sz="2400" dirty="0">
                        <a:solidFill>
                          <a:schemeClr val="tx1"/>
                        </a:solidFill>
                        <a:latin typeface="Arial" pitchFamily="34" charset="0"/>
                        <a:cs typeface="Arial" pitchFamily="34" charset="0"/>
                      </a:endParaRPr>
                    </a:p>
                    <a:p>
                      <a:pPr algn="l"/>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Hạn</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chế</a:t>
                      </a:r>
                      <a:endParaRPr lang="en-US" sz="2400" dirty="0">
                        <a:solidFill>
                          <a:schemeClr val="tx1"/>
                        </a:solidFill>
                        <a:latin typeface="Arial" pitchFamily="34" charset="0"/>
                        <a:cs typeface="Arial" pitchFamily="34" charset="0"/>
                      </a:endParaRPr>
                    </a:p>
                    <a:p>
                      <a:pPr algn="l"/>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Không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áp</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dụng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được</a:t>
                      </a:r>
                      <a:endParaRPr lang="en-US" sz="2400" dirty="0">
                        <a:solidFill>
                          <a:schemeClr val="tx1"/>
                        </a:solidFill>
                        <a:latin typeface="Arial" pitchFamily="34" charset="0"/>
                        <a:cs typeface="Arial" pitchFamily="34" charset="0"/>
                      </a:endParaRPr>
                    </a:p>
                  </a:txBody>
                  <a:tcPr/>
                </a:tc>
                <a:tc>
                  <a:txBody>
                    <a:bodyPr/>
                    <a:lstStyle/>
                    <a:p>
                      <a:pPr algn="l"/>
                      <a:endParaRPr lang="en-US" sz="2400" dirty="0">
                        <a:solidFill>
                          <a:schemeClr val="tx1"/>
                        </a:solidFill>
                        <a:latin typeface="Arial" pitchFamily="34" charset="0"/>
                        <a:cs typeface="Arial" pitchFamily="34" charset="0"/>
                      </a:endParaRPr>
                    </a:p>
                  </a:txBody>
                  <a:tcPr/>
                </a:tc>
                <a:extLst>
                  <a:ext uri="{0D108BD9-81ED-4DB2-BD59-A6C34878D82A}">
                    <a16:rowId xmlns="" xmlns:a16="http://schemas.microsoft.com/office/drawing/2014/main" val="10003"/>
                  </a:ext>
                </a:extLst>
              </a:tr>
              <a:tr h="3017520">
                <a:tc>
                  <a:txBody>
                    <a:bodyPr/>
                    <a:lstStyle/>
                    <a:p>
                      <a:pPr algn="just"/>
                      <a:r>
                        <a:rPr lang="en-US" sz="2400" kern="1200" dirty="0">
                          <a:solidFill>
                            <a:schemeClr val="tx1"/>
                          </a:solidFill>
                          <a:effectLst/>
                          <a:latin typeface="Arial" panose="020B0604020202020204" pitchFamily="34" charset="0"/>
                          <a:ea typeface="+mn-ea"/>
                          <a:cs typeface="Arial" panose="020B0604020202020204" pitchFamily="34" charset="0"/>
                        </a:rPr>
                        <a:t>3. </a:t>
                      </a:r>
                      <a:r>
                        <a:rPr lang="en-US" sz="2400" kern="1200" dirty="0" err="1">
                          <a:solidFill>
                            <a:schemeClr val="tx1"/>
                          </a:solidFill>
                          <a:effectLst/>
                          <a:latin typeface="Arial" panose="020B0604020202020204" pitchFamily="34" charset="0"/>
                          <a:ea typeface="+mn-ea"/>
                          <a:cs typeface="Arial" panose="020B0604020202020204" pitchFamily="34" charset="0"/>
                        </a:rPr>
                        <a:t>Môi</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trường</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trong</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nhóm</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lớp</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mang</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tính</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mở</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để</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kích</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thích</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tư</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duy</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và</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sự</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sáng</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tạo</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của</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trẻ</a:t>
                      </a:r>
                      <a:r>
                        <a:rPr lang="x-none" sz="2400" dirty="0">
                          <a:effectLst/>
                          <a:latin typeface="Arial" panose="020B0604020202020204" pitchFamily="34" charset="0"/>
                          <a:cs typeface="Arial" panose="020B0604020202020204" pitchFamily="34" charset="0"/>
                        </a:rPr>
                        <a:t> </a:t>
                      </a:r>
                      <a:endParaRPr lang="en-US" sz="2400" dirty="0">
                        <a:solidFill>
                          <a:schemeClr val="tx1"/>
                        </a:solidFill>
                        <a:latin typeface="Arial" pitchFamily="34" charset="0"/>
                        <a:cs typeface="Arial" pitchFamily="34" charset="0"/>
                      </a:endParaRPr>
                    </a:p>
                  </a:txBody>
                  <a:tcPr/>
                </a:tc>
                <a:tc>
                  <a:txBody>
                    <a:bodyPr/>
                    <a:lstStyle/>
                    <a:p>
                      <a:pPr lvl="0" algn="just"/>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Các</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khu</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vực</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trong</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lớp</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được</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sắp</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xếp</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phù</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hợp</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thuận</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tiện</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linh</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hoạt</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cho</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trẻ</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hoạt</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động</a:t>
                      </a:r>
                      <a:r>
                        <a:rPr lang="en-US" sz="2400" kern="1200" dirty="0">
                          <a:solidFill>
                            <a:schemeClr val="tx1"/>
                          </a:solidFill>
                          <a:effectLst/>
                          <a:latin typeface="Arial" panose="020B0604020202020204" pitchFamily="34" charset="0"/>
                          <a:ea typeface="+mn-ea"/>
                          <a:cs typeface="Arial" panose="020B0604020202020204" pitchFamily="34" charset="0"/>
                        </a:rPr>
                        <a:t>.</a:t>
                      </a:r>
                      <a:endParaRPr lang="x-none" sz="2400" kern="1200" dirty="0">
                        <a:solidFill>
                          <a:schemeClr val="tx1"/>
                        </a:solidFill>
                        <a:effectLst/>
                        <a:latin typeface="Arial" panose="020B0604020202020204" pitchFamily="34" charset="0"/>
                        <a:ea typeface="+mn-ea"/>
                        <a:cs typeface="Arial" panose="020B0604020202020204" pitchFamily="34" charset="0"/>
                      </a:endParaRPr>
                    </a:p>
                    <a:p>
                      <a:pPr lvl="0" algn="just"/>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Đồ</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dùng</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đồ</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chơi</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trang</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thiết</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bị</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nguyên</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vật</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liệu</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đa</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dạng</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phù</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hợp</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với</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địa</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phương</a:t>
                      </a:r>
                      <a:endParaRPr lang="x-none" sz="2400" kern="1200" dirty="0">
                        <a:solidFill>
                          <a:schemeClr val="tx1"/>
                        </a:solidFill>
                        <a:effectLst/>
                        <a:latin typeface="Arial" panose="020B0604020202020204" pitchFamily="34" charset="0"/>
                        <a:ea typeface="+mn-ea"/>
                        <a:cs typeface="Arial" panose="020B0604020202020204" pitchFamily="34" charset="0"/>
                      </a:endParaRPr>
                    </a:p>
                  </a:txBody>
                  <a:tcPr/>
                </a:tc>
                <a:tc>
                  <a:txBody>
                    <a:bodyPr/>
                    <a:lstStyle/>
                    <a:p>
                      <a:pPr algn="l"/>
                      <a:r>
                        <a:rPr lang="en-US" sz="2400" dirty="0">
                          <a:solidFill>
                            <a:schemeClr val="tx1"/>
                          </a:solidFill>
                          <a:latin typeface="Arial" pitchFamily="34" charset="0"/>
                          <a:cs typeface="Arial" pitchFamily="34" charset="0"/>
                        </a:rPr>
                        <a:t>    </a:t>
                      </a:r>
                      <a:r>
                        <a:rPr lang="en-US" sz="2300" dirty="0" err="1">
                          <a:solidFill>
                            <a:schemeClr val="tx1"/>
                          </a:solidFill>
                          <a:latin typeface="Arial" pitchFamily="34" charset="0"/>
                          <a:cs typeface="Arial" pitchFamily="34" charset="0"/>
                        </a:rPr>
                        <a:t>Rất</a:t>
                      </a:r>
                      <a:r>
                        <a:rPr lang="en-US" sz="2300" dirty="0">
                          <a:solidFill>
                            <a:schemeClr val="tx1"/>
                          </a:solidFill>
                          <a:latin typeface="Arial" pitchFamily="34" charset="0"/>
                          <a:cs typeface="Arial" pitchFamily="34" charset="0"/>
                        </a:rPr>
                        <a:t> </a:t>
                      </a:r>
                      <a:r>
                        <a:rPr lang="en-US" sz="2300" dirty="0" err="1">
                          <a:solidFill>
                            <a:schemeClr val="tx1"/>
                          </a:solidFill>
                          <a:latin typeface="Arial" pitchFamily="34" charset="0"/>
                          <a:cs typeface="Arial" pitchFamily="34" charset="0"/>
                        </a:rPr>
                        <a:t>tốt</a:t>
                      </a:r>
                      <a:endParaRPr lang="en-US" sz="2300" dirty="0">
                        <a:solidFill>
                          <a:schemeClr val="tx1"/>
                        </a:solidFill>
                        <a:latin typeface="Arial" pitchFamily="34" charset="0"/>
                        <a:cs typeface="Arial" pitchFamily="34" charset="0"/>
                      </a:endParaRPr>
                    </a:p>
                    <a:p>
                      <a:pPr algn="l"/>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Tốt</a:t>
                      </a:r>
                      <a:endParaRPr lang="en-US" sz="2400" dirty="0">
                        <a:solidFill>
                          <a:schemeClr val="tx1"/>
                        </a:solidFill>
                        <a:latin typeface="Arial" pitchFamily="34" charset="0"/>
                        <a:cs typeface="Arial" pitchFamily="34" charset="0"/>
                      </a:endParaRPr>
                    </a:p>
                    <a:p>
                      <a:pPr algn="l"/>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Trung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bình</a:t>
                      </a:r>
                      <a:endParaRPr lang="en-US" sz="2400" dirty="0">
                        <a:solidFill>
                          <a:schemeClr val="tx1"/>
                        </a:solidFill>
                        <a:latin typeface="Arial" pitchFamily="34" charset="0"/>
                        <a:cs typeface="Arial" pitchFamily="34" charset="0"/>
                      </a:endParaRPr>
                    </a:p>
                    <a:p>
                      <a:pPr algn="l"/>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Hạn</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chế</a:t>
                      </a:r>
                      <a:endParaRPr lang="en-US" sz="2400" dirty="0">
                        <a:solidFill>
                          <a:schemeClr val="tx1"/>
                        </a:solidFill>
                        <a:latin typeface="Arial" pitchFamily="34" charset="0"/>
                        <a:cs typeface="Arial" pitchFamily="34" charset="0"/>
                      </a:endParaRPr>
                    </a:p>
                    <a:p>
                      <a:pPr algn="l"/>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Không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áp</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dụng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được</a:t>
                      </a:r>
                      <a:endParaRPr lang="en-US" sz="2400" dirty="0">
                        <a:solidFill>
                          <a:schemeClr val="tx1"/>
                        </a:solidFill>
                        <a:latin typeface="Arial" pitchFamily="34" charset="0"/>
                        <a:cs typeface="Arial" pitchFamily="34" charset="0"/>
                      </a:endParaRPr>
                    </a:p>
                  </a:txBody>
                  <a:tcPr/>
                </a:tc>
                <a:tc>
                  <a:txBody>
                    <a:bodyPr/>
                    <a:lstStyle/>
                    <a:p>
                      <a:pPr algn="l"/>
                      <a:endParaRPr lang="en-US" sz="2400" dirty="0">
                        <a:solidFill>
                          <a:schemeClr val="tx1"/>
                        </a:solidFill>
                        <a:latin typeface="Arial" pitchFamily="34" charset="0"/>
                        <a:cs typeface="Arial" pitchFamily="34" charset="0"/>
                      </a:endParaRPr>
                    </a:p>
                  </a:txBody>
                  <a:tcPr/>
                </a:tc>
                <a:extLst>
                  <a:ext uri="{0D108BD9-81ED-4DB2-BD59-A6C34878D82A}">
                    <a16:rowId xmlns="" xmlns:a16="http://schemas.microsoft.com/office/drawing/2014/main" val="3567587472"/>
                  </a:ext>
                </a:extLst>
              </a:tr>
            </a:tbl>
          </a:graphicData>
        </a:graphic>
      </p:graphicFrame>
      <p:grpSp>
        <p:nvGrpSpPr>
          <p:cNvPr id="7" name="Group 6">
            <a:extLst>
              <a:ext uri="{FF2B5EF4-FFF2-40B4-BE49-F238E27FC236}">
                <a16:creationId xmlns="" xmlns:a16="http://schemas.microsoft.com/office/drawing/2014/main" id="{95E17939-7181-A442-BCF8-3C32D22BAC16}"/>
              </a:ext>
            </a:extLst>
          </p:cNvPr>
          <p:cNvGrpSpPr/>
          <p:nvPr/>
        </p:nvGrpSpPr>
        <p:grpSpPr>
          <a:xfrm>
            <a:off x="9649094" y="1943101"/>
            <a:ext cx="243052" cy="1619039"/>
            <a:chOff x="14044448" y="3975036"/>
            <a:chExt cx="243052" cy="1619038"/>
          </a:xfrm>
        </p:grpSpPr>
        <p:sp>
          <p:nvSpPr>
            <p:cNvPr id="4" name="Rectangle 3">
              <a:extLst>
                <a:ext uri="{FF2B5EF4-FFF2-40B4-BE49-F238E27FC236}">
                  <a16:creationId xmlns="" xmlns:a16="http://schemas.microsoft.com/office/drawing/2014/main" id="{A3ACE3CB-9632-A54C-9438-0F8B6ECAA61D}"/>
                </a:ext>
              </a:extLst>
            </p:cNvPr>
            <p:cNvSpPr/>
            <p:nvPr/>
          </p:nvSpPr>
          <p:spPr>
            <a:xfrm>
              <a:off x="14058900" y="3975036"/>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10" name="Rectangle 9">
              <a:extLst>
                <a:ext uri="{FF2B5EF4-FFF2-40B4-BE49-F238E27FC236}">
                  <a16:creationId xmlns="" xmlns:a16="http://schemas.microsoft.com/office/drawing/2014/main" id="{2607CF4D-9B08-B445-9247-6BA737FC81FE}"/>
                </a:ext>
              </a:extLst>
            </p:cNvPr>
            <p:cNvSpPr/>
            <p:nvPr/>
          </p:nvSpPr>
          <p:spPr>
            <a:xfrm>
              <a:off x="14044448" y="4314129"/>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11" name="Rectangle 10">
              <a:extLst>
                <a:ext uri="{FF2B5EF4-FFF2-40B4-BE49-F238E27FC236}">
                  <a16:creationId xmlns="" xmlns:a16="http://schemas.microsoft.com/office/drawing/2014/main" id="{D3205C93-0067-4C45-95A3-CAAE81CC51A8}"/>
                </a:ext>
              </a:extLst>
            </p:cNvPr>
            <p:cNvSpPr/>
            <p:nvPr/>
          </p:nvSpPr>
          <p:spPr>
            <a:xfrm>
              <a:off x="14058900" y="4665277"/>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12" name="Rectangle 11">
              <a:extLst>
                <a:ext uri="{FF2B5EF4-FFF2-40B4-BE49-F238E27FC236}">
                  <a16:creationId xmlns="" xmlns:a16="http://schemas.microsoft.com/office/drawing/2014/main" id="{D9A1DD77-56C0-674D-8604-1A5951C62C55}"/>
                </a:ext>
              </a:extLst>
            </p:cNvPr>
            <p:cNvSpPr/>
            <p:nvPr/>
          </p:nvSpPr>
          <p:spPr>
            <a:xfrm>
              <a:off x="14058900" y="5042820"/>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13" name="Rectangle 12">
              <a:extLst>
                <a:ext uri="{FF2B5EF4-FFF2-40B4-BE49-F238E27FC236}">
                  <a16:creationId xmlns="" xmlns:a16="http://schemas.microsoft.com/office/drawing/2014/main" id="{D2AD7324-CB99-E047-8D9B-DE866FF6EE98}"/>
                </a:ext>
              </a:extLst>
            </p:cNvPr>
            <p:cNvSpPr/>
            <p:nvPr/>
          </p:nvSpPr>
          <p:spPr>
            <a:xfrm>
              <a:off x="14044448" y="5365474"/>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grpSp>
      <p:grpSp>
        <p:nvGrpSpPr>
          <p:cNvPr id="9" name="Group 8">
            <a:extLst>
              <a:ext uri="{FF2B5EF4-FFF2-40B4-BE49-F238E27FC236}">
                <a16:creationId xmlns="" xmlns:a16="http://schemas.microsoft.com/office/drawing/2014/main" id="{45FC9534-2E71-CB48-86DF-3D759E94E48E}"/>
              </a:ext>
            </a:extLst>
          </p:cNvPr>
          <p:cNvGrpSpPr/>
          <p:nvPr/>
        </p:nvGrpSpPr>
        <p:grpSpPr>
          <a:xfrm>
            <a:off x="9641868" y="5733146"/>
            <a:ext cx="243052" cy="1673927"/>
            <a:chOff x="14044448" y="8045001"/>
            <a:chExt cx="243052" cy="1673927"/>
          </a:xfrm>
        </p:grpSpPr>
        <p:sp>
          <p:nvSpPr>
            <p:cNvPr id="22" name="Rectangle 21">
              <a:extLst>
                <a:ext uri="{FF2B5EF4-FFF2-40B4-BE49-F238E27FC236}">
                  <a16:creationId xmlns="" xmlns:a16="http://schemas.microsoft.com/office/drawing/2014/main" id="{55CF8F17-38F5-6349-9910-B64D3FD27FD9}"/>
                </a:ext>
              </a:extLst>
            </p:cNvPr>
            <p:cNvSpPr/>
            <p:nvPr/>
          </p:nvSpPr>
          <p:spPr>
            <a:xfrm>
              <a:off x="14058900" y="8045001"/>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23" name="Rectangle 22">
              <a:extLst>
                <a:ext uri="{FF2B5EF4-FFF2-40B4-BE49-F238E27FC236}">
                  <a16:creationId xmlns="" xmlns:a16="http://schemas.microsoft.com/office/drawing/2014/main" id="{177FE107-D6FA-3D49-94EA-A5D5B60A7D4A}"/>
                </a:ext>
              </a:extLst>
            </p:cNvPr>
            <p:cNvSpPr/>
            <p:nvPr/>
          </p:nvSpPr>
          <p:spPr>
            <a:xfrm>
              <a:off x="14044448" y="8384094"/>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24" name="Rectangle 23">
              <a:extLst>
                <a:ext uri="{FF2B5EF4-FFF2-40B4-BE49-F238E27FC236}">
                  <a16:creationId xmlns="" xmlns:a16="http://schemas.microsoft.com/office/drawing/2014/main" id="{01DDF4C9-8DC1-E74B-AF3C-073488F76B10}"/>
                </a:ext>
              </a:extLst>
            </p:cNvPr>
            <p:cNvSpPr/>
            <p:nvPr/>
          </p:nvSpPr>
          <p:spPr>
            <a:xfrm>
              <a:off x="14058900" y="8735242"/>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25" name="Rectangle 24">
              <a:extLst>
                <a:ext uri="{FF2B5EF4-FFF2-40B4-BE49-F238E27FC236}">
                  <a16:creationId xmlns="" xmlns:a16="http://schemas.microsoft.com/office/drawing/2014/main" id="{115B5590-24E7-1844-8DFA-7CCC19DC982B}"/>
                </a:ext>
              </a:extLst>
            </p:cNvPr>
            <p:cNvSpPr/>
            <p:nvPr/>
          </p:nvSpPr>
          <p:spPr>
            <a:xfrm>
              <a:off x="14058900" y="9112785"/>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26" name="Rectangle 25">
              <a:extLst>
                <a:ext uri="{FF2B5EF4-FFF2-40B4-BE49-F238E27FC236}">
                  <a16:creationId xmlns="" xmlns:a16="http://schemas.microsoft.com/office/drawing/2014/main" id="{EB08FC51-6C5B-9E4C-A7DD-8C5641F19E7B}"/>
                </a:ext>
              </a:extLst>
            </p:cNvPr>
            <p:cNvSpPr/>
            <p:nvPr/>
          </p:nvSpPr>
          <p:spPr>
            <a:xfrm>
              <a:off x="14044448" y="9490328"/>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grpSp>
    </p:spTree>
    <p:extLst>
      <p:ext uri="{BB962C8B-B14F-4D97-AF65-F5344CB8AC3E}">
        <p14:creationId xmlns:p14="http://schemas.microsoft.com/office/powerpoint/2010/main" val="6390778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3909164773"/>
              </p:ext>
            </p:extLst>
          </p:nvPr>
        </p:nvGraphicFramePr>
        <p:xfrm>
          <a:off x="838200" y="1113070"/>
          <a:ext cx="16840202" cy="7705863"/>
        </p:xfrm>
        <a:graphic>
          <a:graphicData uri="http://schemas.openxmlformats.org/drawingml/2006/table">
            <a:tbl>
              <a:tblPr firstRow="1" bandRow="1">
                <a:tableStyleId>{8799B23B-EC83-4686-B30A-512413B5E67A}</a:tableStyleId>
              </a:tblPr>
              <a:tblGrid>
                <a:gridCol w="3511006">
                  <a:extLst>
                    <a:ext uri="{9D8B030D-6E8A-4147-A177-3AD203B41FA5}">
                      <a16:colId xmlns="" xmlns:a16="http://schemas.microsoft.com/office/drawing/2014/main" val="20000"/>
                    </a:ext>
                  </a:extLst>
                </a:gridCol>
                <a:gridCol w="5203432">
                  <a:extLst>
                    <a:ext uri="{9D8B030D-6E8A-4147-A177-3AD203B41FA5}">
                      <a16:colId xmlns="" xmlns:a16="http://schemas.microsoft.com/office/drawing/2014/main" val="20001"/>
                    </a:ext>
                  </a:extLst>
                </a:gridCol>
                <a:gridCol w="4772964">
                  <a:extLst>
                    <a:ext uri="{9D8B030D-6E8A-4147-A177-3AD203B41FA5}">
                      <a16:colId xmlns="" xmlns:a16="http://schemas.microsoft.com/office/drawing/2014/main" val="20002"/>
                    </a:ext>
                  </a:extLst>
                </a:gridCol>
                <a:gridCol w="3352800">
                  <a:extLst>
                    <a:ext uri="{9D8B030D-6E8A-4147-A177-3AD203B41FA5}">
                      <a16:colId xmlns="" xmlns:a16="http://schemas.microsoft.com/office/drawing/2014/main" val="1522895973"/>
                    </a:ext>
                  </a:extLst>
                </a:gridCol>
              </a:tblGrid>
              <a:tr h="664983">
                <a:tc gridSpan="3">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2400" i="1" spc="190" dirty="0" err="1">
                          <a:latin typeface="Arial" pitchFamily="34" charset="0"/>
                          <a:cs typeface="Arial" pitchFamily="34" charset="0"/>
                        </a:rPr>
                        <a:t>Tiêu</a:t>
                      </a:r>
                      <a:r>
                        <a:rPr lang="en-US" sz="2400" i="1" spc="190" dirty="0">
                          <a:latin typeface="Arial" pitchFamily="34" charset="0"/>
                          <a:cs typeface="Arial" pitchFamily="34" charset="0"/>
                        </a:rPr>
                        <a:t> </a:t>
                      </a:r>
                      <a:r>
                        <a:rPr lang="en-US" sz="2400" i="1" spc="190" dirty="0" err="1">
                          <a:latin typeface="Arial" pitchFamily="34" charset="0"/>
                          <a:cs typeface="Arial" pitchFamily="34" charset="0"/>
                        </a:rPr>
                        <a:t>chuẩn</a:t>
                      </a:r>
                      <a:r>
                        <a:rPr lang="en-US" sz="2400" i="1" spc="190" dirty="0">
                          <a:latin typeface="Arial" pitchFamily="34" charset="0"/>
                          <a:cs typeface="Arial" pitchFamily="34" charset="0"/>
                        </a:rPr>
                        <a:t> 1: </a:t>
                      </a:r>
                      <a:r>
                        <a:rPr lang="en-US" sz="2400" i="1" spc="190" dirty="0" err="1">
                          <a:latin typeface="Arial" pitchFamily="34" charset="0"/>
                          <a:cs typeface="Arial" pitchFamily="34" charset="0"/>
                        </a:rPr>
                        <a:t>Môi</a:t>
                      </a:r>
                      <a:r>
                        <a:rPr lang="en-US" sz="2400" i="1" spc="190" dirty="0">
                          <a:latin typeface="Arial" pitchFamily="34" charset="0"/>
                          <a:cs typeface="Arial" pitchFamily="34" charset="0"/>
                        </a:rPr>
                        <a:t> </a:t>
                      </a:r>
                      <a:r>
                        <a:rPr lang="en-US" sz="2400" i="1" spc="190" dirty="0" err="1">
                          <a:latin typeface="Arial" pitchFamily="34" charset="0"/>
                          <a:cs typeface="Arial" pitchFamily="34" charset="0"/>
                        </a:rPr>
                        <a:t>trường</a:t>
                      </a:r>
                      <a:r>
                        <a:rPr lang="en-US" sz="2400" i="1" spc="190" dirty="0">
                          <a:latin typeface="Arial" pitchFamily="34" charset="0"/>
                          <a:cs typeface="Arial" pitchFamily="34" charset="0"/>
                        </a:rPr>
                        <a:t> </a:t>
                      </a:r>
                      <a:r>
                        <a:rPr lang="en-US" sz="2400" i="1" spc="190" dirty="0" err="1">
                          <a:latin typeface="Arial" pitchFamily="34" charset="0"/>
                          <a:cs typeface="Arial" pitchFamily="34" charset="0"/>
                        </a:rPr>
                        <a:t>vật</a:t>
                      </a:r>
                      <a:r>
                        <a:rPr lang="en-US" sz="2400" i="1" spc="190" dirty="0">
                          <a:latin typeface="Arial" pitchFamily="34" charset="0"/>
                          <a:cs typeface="Arial" pitchFamily="34" charset="0"/>
                        </a:rPr>
                        <a:t> </a:t>
                      </a:r>
                      <a:r>
                        <a:rPr lang="en-US" sz="2400" i="1" spc="190" dirty="0" err="1">
                          <a:latin typeface="Arial" pitchFamily="34" charset="0"/>
                          <a:cs typeface="Arial" pitchFamily="34" charset="0"/>
                        </a:rPr>
                        <a:t>chất</a:t>
                      </a:r>
                      <a:endParaRPr lang="en-US" sz="2400" i="1" spc="190" dirty="0">
                        <a:latin typeface="Arial" pitchFamily="34" charset="0"/>
                        <a:cs typeface="Arial" pitchFamily="34" charset="0"/>
                      </a:endParaRPr>
                    </a:p>
                  </a:txBody>
                  <a:tcPr/>
                </a:tc>
                <a:tc hMerge="1">
                  <a:txBody>
                    <a:bodyPr/>
                    <a:lstStyle/>
                    <a:p>
                      <a:pPr algn="ctr"/>
                      <a:endParaRPr lang="en-US" sz="2400" dirty="0">
                        <a:solidFill>
                          <a:schemeClr val="tx1"/>
                        </a:solidFill>
                        <a:latin typeface="Arial" pitchFamily="34" charset="0"/>
                        <a:cs typeface="Arial" pitchFamily="34" charset="0"/>
                      </a:endParaRPr>
                    </a:p>
                  </a:txBody>
                  <a:tcPr/>
                </a:tc>
                <a:tc hMerge="1">
                  <a:txBody>
                    <a:bodyPr/>
                    <a:lstStyle/>
                    <a:p>
                      <a:pPr algn="ctr"/>
                      <a:endParaRPr lang="en-US" sz="2400" dirty="0">
                        <a:solidFill>
                          <a:schemeClr val="tx1"/>
                        </a:solidFill>
                        <a:latin typeface="Arial" pitchFamily="34" charset="0"/>
                        <a:cs typeface="Arial" pitchFamily="34" charset="0"/>
                      </a:endParaRPr>
                    </a:p>
                  </a:txBody>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endParaRPr lang="en-US" sz="2400" i="1" spc="190" dirty="0">
                        <a:latin typeface="Arial" pitchFamily="34" charset="0"/>
                        <a:cs typeface="Arial" pitchFamily="34" charset="0"/>
                      </a:endParaRPr>
                    </a:p>
                  </a:txBody>
                  <a:tcPr/>
                </a:tc>
                <a:extLst>
                  <a:ext uri="{0D108BD9-81ED-4DB2-BD59-A6C34878D82A}">
                    <a16:rowId xmlns="" xmlns:a16="http://schemas.microsoft.com/office/drawing/2014/main" val="10000"/>
                  </a:ext>
                </a:extLst>
              </a:tr>
              <a:tr h="822960">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400" b="1" dirty="0" err="1">
                          <a:latin typeface="Arial" pitchFamily="34" charset="0"/>
                          <a:cs typeface="Arial" pitchFamily="34" charset="0"/>
                        </a:rPr>
                        <a:t>Tiêu</a:t>
                      </a:r>
                      <a:r>
                        <a:rPr lang="en-US" sz="2400" b="1" baseline="0" dirty="0">
                          <a:latin typeface="Arial" pitchFamily="34" charset="0"/>
                          <a:cs typeface="Arial" pitchFamily="34" charset="0"/>
                        </a:rPr>
                        <a:t> </a:t>
                      </a:r>
                      <a:r>
                        <a:rPr lang="en-US" sz="2400" b="1" baseline="0" dirty="0" err="1">
                          <a:latin typeface="Arial" pitchFamily="34" charset="0"/>
                          <a:cs typeface="Arial" pitchFamily="34" charset="0"/>
                        </a:rPr>
                        <a:t>chí</a:t>
                      </a:r>
                      <a:endParaRPr lang="en-US" sz="2400" b="1" dirty="0">
                        <a:solidFill>
                          <a:schemeClr val="tx1"/>
                        </a:solidFill>
                        <a:latin typeface="Arial" pitchFamily="34" charset="0"/>
                        <a:cs typeface="Arial" pitchFamily="34" charset="0"/>
                      </a:endParaRPr>
                    </a:p>
                  </a:txBody>
                  <a:tcPr anchor="ct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400" b="1" dirty="0">
                          <a:latin typeface="Arial" pitchFamily="34" charset="0"/>
                          <a:cs typeface="Arial" pitchFamily="34" charset="0"/>
                        </a:rPr>
                        <a:t>Minh </a:t>
                      </a:r>
                      <a:r>
                        <a:rPr lang="en-US" sz="2400" b="1" dirty="0" err="1">
                          <a:latin typeface="Arial" pitchFamily="34" charset="0"/>
                          <a:cs typeface="Arial" pitchFamily="34" charset="0"/>
                        </a:rPr>
                        <a:t>chứng</a:t>
                      </a:r>
                      <a:endParaRPr lang="en-US" sz="2400" b="1" dirty="0">
                        <a:solidFill>
                          <a:schemeClr val="tx1"/>
                        </a:solidFill>
                        <a:latin typeface="Arial" pitchFamily="34" charset="0"/>
                        <a:cs typeface="Arial" pitchFamily="34" charset="0"/>
                      </a:endParaRPr>
                    </a:p>
                  </a:txBody>
                  <a:tcPr anchor="ct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400" b="1" dirty="0" err="1">
                          <a:latin typeface="Arial" pitchFamily="34" charset="0"/>
                          <a:cs typeface="Arial" pitchFamily="34" charset="0"/>
                        </a:rPr>
                        <a:t>Mức</a:t>
                      </a:r>
                      <a:r>
                        <a:rPr lang="en-US" sz="2400" b="1" baseline="0" dirty="0">
                          <a:latin typeface="Arial" pitchFamily="34" charset="0"/>
                          <a:cs typeface="Arial" pitchFamily="34" charset="0"/>
                        </a:rPr>
                        <a:t> </a:t>
                      </a:r>
                      <a:r>
                        <a:rPr lang="en-US" sz="2400" b="1" baseline="0" dirty="0" err="1">
                          <a:latin typeface="Arial" pitchFamily="34" charset="0"/>
                          <a:cs typeface="Arial" pitchFamily="34" charset="0"/>
                        </a:rPr>
                        <a:t>độ</a:t>
                      </a:r>
                      <a:endParaRPr lang="en-US" sz="2400" b="1" dirty="0">
                        <a:solidFill>
                          <a:schemeClr val="tx1"/>
                        </a:solidFill>
                        <a:latin typeface="Arial" pitchFamily="34" charset="0"/>
                        <a:cs typeface="Arial" pitchFamily="34" charset="0"/>
                      </a:endParaRPr>
                    </a:p>
                  </a:txBody>
                  <a:tcPr anchor="ctr"/>
                </a:tc>
                <a:tc>
                  <a:txBody>
                    <a:bodyPr/>
                    <a:lstStyle/>
                    <a:p>
                      <a:pPr algn="ctr"/>
                      <a:r>
                        <a:rPr lang="en-US" sz="2400" b="1" dirty="0" err="1">
                          <a:solidFill>
                            <a:schemeClr val="tx1"/>
                          </a:solidFill>
                          <a:latin typeface="Arial" pitchFamily="34" charset="0"/>
                          <a:cs typeface="Arial" pitchFamily="34" charset="0"/>
                        </a:rPr>
                        <a:t>Giải</a:t>
                      </a:r>
                      <a:r>
                        <a:rPr lang="en-US" sz="2400" b="1" dirty="0">
                          <a:solidFill>
                            <a:schemeClr val="tx1"/>
                          </a:solidFill>
                          <a:latin typeface="Arial" pitchFamily="34" charset="0"/>
                          <a:cs typeface="Arial" pitchFamily="34" charset="0"/>
                        </a:rPr>
                        <a:t> </a:t>
                      </a:r>
                      <a:r>
                        <a:rPr lang="en-US" sz="2400" b="1" dirty="0" err="1">
                          <a:solidFill>
                            <a:schemeClr val="tx1"/>
                          </a:solidFill>
                          <a:latin typeface="Arial" pitchFamily="34" charset="0"/>
                          <a:cs typeface="Arial" pitchFamily="34" charset="0"/>
                        </a:rPr>
                        <a:t>pháp</a:t>
                      </a:r>
                      <a:r>
                        <a:rPr lang="en-US" sz="2400" b="1" dirty="0">
                          <a:solidFill>
                            <a:schemeClr val="tx1"/>
                          </a:solidFill>
                          <a:latin typeface="Arial" pitchFamily="34" charset="0"/>
                          <a:cs typeface="Arial" pitchFamily="34" charset="0"/>
                        </a:rPr>
                        <a:t> </a:t>
                      </a:r>
                      <a:r>
                        <a:rPr lang="en-US" sz="2400" b="1" dirty="0" err="1">
                          <a:solidFill>
                            <a:schemeClr val="tx1"/>
                          </a:solidFill>
                          <a:latin typeface="Arial" pitchFamily="34" charset="0"/>
                          <a:cs typeface="Arial" pitchFamily="34" charset="0"/>
                        </a:rPr>
                        <a:t>thực</a:t>
                      </a:r>
                      <a:r>
                        <a:rPr lang="en-US" sz="2400" b="1" dirty="0">
                          <a:solidFill>
                            <a:schemeClr val="tx1"/>
                          </a:solidFill>
                          <a:latin typeface="Arial" pitchFamily="34" charset="0"/>
                          <a:cs typeface="Arial" pitchFamily="34" charset="0"/>
                        </a:rPr>
                        <a:t> </a:t>
                      </a:r>
                      <a:r>
                        <a:rPr lang="en-US" sz="2400" b="1" dirty="0" err="1">
                          <a:solidFill>
                            <a:schemeClr val="tx1"/>
                          </a:solidFill>
                          <a:latin typeface="Arial" pitchFamily="34" charset="0"/>
                          <a:cs typeface="Arial" pitchFamily="34" charset="0"/>
                        </a:rPr>
                        <a:t>hiện</a:t>
                      </a:r>
                      <a:r>
                        <a:rPr lang="en-US" sz="2400" b="1" dirty="0">
                          <a:solidFill>
                            <a:schemeClr val="tx1"/>
                          </a:solidFill>
                          <a:latin typeface="Arial" pitchFamily="34" charset="0"/>
                          <a:cs typeface="Arial" pitchFamily="34" charset="0"/>
                        </a:rPr>
                        <a:t> </a:t>
                      </a:r>
                      <a:r>
                        <a:rPr lang="en-US" sz="2400" b="1" dirty="0" err="1">
                          <a:solidFill>
                            <a:schemeClr val="tx1"/>
                          </a:solidFill>
                          <a:latin typeface="Arial" pitchFamily="34" charset="0"/>
                          <a:cs typeface="Arial" pitchFamily="34" charset="0"/>
                        </a:rPr>
                        <a:t>điều</a:t>
                      </a:r>
                      <a:r>
                        <a:rPr lang="en-US" sz="2400" b="1" dirty="0">
                          <a:solidFill>
                            <a:schemeClr val="tx1"/>
                          </a:solidFill>
                          <a:latin typeface="Arial" pitchFamily="34" charset="0"/>
                          <a:cs typeface="Arial" pitchFamily="34" charset="0"/>
                        </a:rPr>
                        <a:t> </a:t>
                      </a:r>
                      <a:r>
                        <a:rPr lang="en-US" sz="2400" b="1" dirty="0" err="1">
                          <a:solidFill>
                            <a:schemeClr val="tx1"/>
                          </a:solidFill>
                          <a:latin typeface="Arial" pitchFamily="34" charset="0"/>
                          <a:cs typeface="Arial" pitchFamily="34" charset="0"/>
                        </a:rPr>
                        <a:t>chỉnh</a:t>
                      </a:r>
                      <a:endParaRPr lang="en-US" sz="2400" b="1" dirty="0">
                        <a:solidFill>
                          <a:schemeClr val="tx1"/>
                        </a:solidFill>
                        <a:latin typeface="Arial" pitchFamily="34" charset="0"/>
                        <a:cs typeface="Arial" pitchFamily="34" charset="0"/>
                      </a:endParaRPr>
                    </a:p>
                  </a:txBody>
                  <a:tcPr/>
                </a:tc>
                <a:extLst>
                  <a:ext uri="{0D108BD9-81ED-4DB2-BD59-A6C34878D82A}">
                    <a16:rowId xmlns="" xmlns:a16="http://schemas.microsoft.com/office/drawing/2014/main" val="10001"/>
                  </a:ext>
                </a:extLst>
              </a:tr>
              <a:tr h="2286000">
                <a:tc>
                  <a:txBody>
                    <a:bodyPr/>
                    <a:lstStyle/>
                    <a:p>
                      <a:pPr marL="0" indent="0" algn="just">
                        <a:buFontTx/>
                        <a:buNone/>
                      </a:pPr>
                      <a:r>
                        <a:rPr lang="en-US" sz="2400" kern="1200" dirty="0">
                          <a:solidFill>
                            <a:schemeClr val="tx1"/>
                          </a:solidFill>
                          <a:effectLst/>
                          <a:latin typeface="Arial" panose="020B0604020202020204" pitchFamily="34" charset="0"/>
                          <a:ea typeface="+mn-ea"/>
                          <a:cs typeface="Arial" panose="020B0604020202020204" pitchFamily="34" charset="0"/>
                        </a:rPr>
                        <a:t>4. </a:t>
                      </a:r>
                      <a:r>
                        <a:rPr lang="en-US" sz="2400" kern="1200" dirty="0" err="1">
                          <a:solidFill>
                            <a:schemeClr val="tx1"/>
                          </a:solidFill>
                          <a:effectLst/>
                          <a:latin typeface="Arial" panose="020B0604020202020204" pitchFamily="34" charset="0"/>
                          <a:ea typeface="+mn-ea"/>
                          <a:cs typeface="Arial" panose="020B0604020202020204" pitchFamily="34" charset="0"/>
                        </a:rPr>
                        <a:t>Môi</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trường</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ngoài</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trời</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mang</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tính</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mở</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đảm</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bảo</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cơ</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hội</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cho</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trẻ</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vận</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động</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trải</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nghiệm</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với</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thiên</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nhiên</a:t>
                      </a:r>
                      <a:r>
                        <a:rPr lang="x-none" sz="2400" kern="1200" dirty="0">
                          <a:solidFill>
                            <a:schemeClr val="tx1"/>
                          </a:solidFill>
                          <a:effectLst/>
                          <a:latin typeface="Arial" panose="020B0604020202020204" pitchFamily="34" charset="0"/>
                          <a:ea typeface="+mn-ea"/>
                          <a:cs typeface="Arial" panose="020B0604020202020204" pitchFamily="34" charset="0"/>
                        </a:rPr>
                        <a:t>.</a:t>
                      </a:r>
                      <a:endParaRPr lang="en-US" sz="2400" dirty="0">
                        <a:solidFill>
                          <a:schemeClr val="tx1"/>
                        </a:solidFill>
                        <a:latin typeface="Arial" pitchFamily="34" charset="0"/>
                        <a:cs typeface="Arial" pitchFamily="34" charset="0"/>
                      </a:endParaRPr>
                    </a:p>
                  </a:txBody>
                  <a:tcPr/>
                </a:tc>
                <a:tc>
                  <a:txBody>
                    <a:bodyPr/>
                    <a:lstStyle/>
                    <a:p>
                      <a:pPr lvl="0" algn="just"/>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Có</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các</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khu</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vực</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chơi</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ngoài</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trời</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được</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bố</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trí</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phù</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hợp</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thuận</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tiện</a:t>
                      </a:r>
                      <a:r>
                        <a:rPr lang="en-US" sz="2100" kern="1200" dirty="0">
                          <a:solidFill>
                            <a:schemeClr val="tx1"/>
                          </a:solidFill>
                          <a:effectLst/>
                          <a:latin typeface="Arial" panose="020B0604020202020204" pitchFamily="34" charset="0"/>
                          <a:ea typeface="+mn-ea"/>
                          <a:cs typeface="Arial" panose="020B0604020202020204" pitchFamily="34" charset="0"/>
                        </a:rPr>
                        <a:t>, an </a:t>
                      </a:r>
                      <a:r>
                        <a:rPr lang="en-US" sz="2100" kern="1200" dirty="0" err="1">
                          <a:solidFill>
                            <a:schemeClr val="tx1"/>
                          </a:solidFill>
                          <a:effectLst/>
                          <a:latin typeface="Arial" panose="020B0604020202020204" pitchFamily="34" charset="0"/>
                          <a:ea typeface="+mn-ea"/>
                          <a:cs typeface="Arial" panose="020B0604020202020204" pitchFamily="34" charset="0"/>
                        </a:rPr>
                        <a:t>toàn</a:t>
                      </a:r>
                      <a:r>
                        <a:rPr lang="en-US" sz="2100" kern="1200" dirty="0">
                          <a:solidFill>
                            <a:schemeClr val="tx1"/>
                          </a:solidFill>
                          <a:effectLst/>
                          <a:latin typeface="Arial" panose="020B0604020202020204" pitchFamily="34" charset="0"/>
                          <a:ea typeface="+mn-ea"/>
                          <a:cs typeface="Arial" panose="020B0604020202020204" pitchFamily="34" charset="0"/>
                        </a:rPr>
                        <a:t>,…</a:t>
                      </a:r>
                      <a:endParaRPr lang="x-none" sz="2100" kern="1200" dirty="0">
                        <a:solidFill>
                          <a:schemeClr val="tx1"/>
                        </a:solidFill>
                        <a:effectLst/>
                        <a:latin typeface="Arial" panose="020B0604020202020204" pitchFamily="34" charset="0"/>
                        <a:ea typeface="+mn-ea"/>
                        <a:cs typeface="Arial" panose="020B0604020202020204" pitchFamily="34" charset="0"/>
                      </a:endParaRPr>
                    </a:p>
                    <a:p>
                      <a:pPr lvl="0" algn="just"/>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Đồ</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chơi</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ngoài</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trời</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đa</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dạng</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thu</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hút</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trẻ</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vận</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động</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và</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trải</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nghiệm</a:t>
                      </a:r>
                      <a:r>
                        <a:rPr lang="en-US" sz="2100" kern="1200" dirty="0">
                          <a:solidFill>
                            <a:schemeClr val="tx1"/>
                          </a:solidFill>
                          <a:effectLst/>
                          <a:latin typeface="Arial" panose="020B0604020202020204" pitchFamily="34" charset="0"/>
                          <a:ea typeface="+mn-ea"/>
                          <a:cs typeface="Arial" panose="020B0604020202020204" pitchFamily="34" charset="0"/>
                        </a:rPr>
                        <a:t>.</a:t>
                      </a:r>
                      <a:endParaRPr lang="x-none" sz="2100" kern="1200" dirty="0">
                        <a:solidFill>
                          <a:schemeClr val="tx1"/>
                        </a:solidFill>
                        <a:effectLst/>
                        <a:latin typeface="Arial" panose="020B0604020202020204" pitchFamily="34" charset="0"/>
                        <a:ea typeface="+mn-ea"/>
                        <a:cs typeface="Arial" panose="020B0604020202020204" pitchFamily="34" charset="0"/>
                      </a:endParaRPr>
                    </a:p>
                  </a:txBody>
                  <a:tcPr/>
                </a:tc>
                <a:tc>
                  <a:txBody>
                    <a:bodyPr/>
                    <a:lstStyle/>
                    <a:p>
                      <a:pPr algn="l"/>
                      <a:r>
                        <a:rPr lang="en-US" sz="2400" dirty="0">
                          <a:solidFill>
                            <a:schemeClr val="tx1"/>
                          </a:solidFill>
                          <a:latin typeface="Arial" pitchFamily="34" charset="0"/>
                          <a:cs typeface="Arial" pitchFamily="34" charset="0"/>
                        </a:rPr>
                        <a:t>    </a:t>
                      </a:r>
                      <a:r>
                        <a:rPr lang="en-US" sz="2300" dirty="0" err="1">
                          <a:solidFill>
                            <a:schemeClr val="tx1"/>
                          </a:solidFill>
                          <a:latin typeface="Arial" pitchFamily="34" charset="0"/>
                          <a:cs typeface="Arial" pitchFamily="34" charset="0"/>
                        </a:rPr>
                        <a:t>Rất</a:t>
                      </a:r>
                      <a:r>
                        <a:rPr lang="en-US" sz="2300" dirty="0">
                          <a:solidFill>
                            <a:schemeClr val="tx1"/>
                          </a:solidFill>
                          <a:latin typeface="Arial" pitchFamily="34" charset="0"/>
                          <a:cs typeface="Arial" pitchFamily="34" charset="0"/>
                        </a:rPr>
                        <a:t> </a:t>
                      </a:r>
                      <a:r>
                        <a:rPr lang="en-US" sz="2300" dirty="0" err="1">
                          <a:solidFill>
                            <a:schemeClr val="tx1"/>
                          </a:solidFill>
                          <a:latin typeface="Arial" pitchFamily="34" charset="0"/>
                          <a:cs typeface="Arial" pitchFamily="34" charset="0"/>
                        </a:rPr>
                        <a:t>tốt</a:t>
                      </a:r>
                      <a:endParaRPr lang="en-US" sz="2300" dirty="0">
                        <a:solidFill>
                          <a:schemeClr val="tx1"/>
                        </a:solidFill>
                        <a:latin typeface="Arial" pitchFamily="34" charset="0"/>
                        <a:cs typeface="Arial" pitchFamily="34" charset="0"/>
                      </a:endParaRPr>
                    </a:p>
                    <a:p>
                      <a:pPr algn="l"/>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Tốt</a:t>
                      </a:r>
                      <a:endParaRPr lang="en-US" sz="2400" dirty="0">
                        <a:solidFill>
                          <a:schemeClr val="tx1"/>
                        </a:solidFill>
                        <a:latin typeface="Arial" pitchFamily="34" charset="0"/>
                        <a:cs typeface="Arial" pitchFamily="34" charset="0"/>
                      </a:endParaRPr>
                    </a:p>
                    <a:p>
                      <a:pPr algn="l"/>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Trung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bình</a:t>
                      </a:r>
                      <a:endParaRPr lang="en-US" sz="2400" dirty="0">
                        <a:solidFill>
                          <a:schemeClr val="tx1"/>
                        </a:solidFill>
                        <a:latin typeface="Arial" pitchFamily="34" charset="0"/>
                        <a:cs typeface="Arial" pitchFamily="34" charset="0"/>
                      </a:endParaRPr>
                    </a:p>
                    <a:p>
                      <a:pPr algn="l"/>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Hạn</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chế</a:t>
                      </a:r>
                      <a:endParaRPr lang="en-US" sz="2400" dirty="0">
                        <a:solidFill>
                          <a:schemeClr val="tx1"/>
                        </a:solidFill>
                        <a:latin typeface="Arial" pitchFamily="34" charset="0"/>
                        <a:cs typeface="Arial" pitchFamily="34" charset="0"/>
                      </a:endParaRPr>
                    </a:p>
                    <a:p>
                      <a:pPr algn="l"/>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Không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áp</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dụng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được</a:t>
                      </a:r>
                      <a:endParaRPr lang="en-US" sz="2400" dirty="0">
                        <a:solidFill>
                          <a:schemeClr val="tx1"/>
                        </a:solidFill>
                        <a:latin typeface="Arial" pitchFamily="34" charset="0"/>
                        <a:cs typeface="Arial" pitchFamily="34" charset="0"/>
                      </a:endParaRPr>
                    </a:p>
                  </a:txBody>
                  <a:tcPr/>
                </a:tc>
                <a:tc>
                  <a:txBody>
                    <a:bodyPr/>
                    <a:lstStyle/>
                    <a:p>
                      <a:pPr algn="l"/>
                      <a:endParaRPr lang="en-US" sz="2400" dirty="0">
                        <a:solidFill>
                          <a:schemeClr val="tx1"/>
                        </a:solidFill>
                        <a:latin typeface="Arial" pitchFamily="34" charset="0"/>
                        <a:cs typeface="Arial" pitchFamily="34" charset="0"/>
                      </a:endParaRPr>
                    </a:p>
                  </a:txBody>
                  <a:tcPr/>
                </a:tc>
                <a:extLst>
                  <a:ext uri="{0D108BD9-81ED-4DB2-BD59-A6C34878D82A}">
                    <a16:rowId xmlns="" xmlns:a16="http://schemas.microsoft.com/office/drawing/2014/main" val="10003"/>
                  </a:ext>
                </a:extLst>
              </a:tr>
              <a:tr h="3931920">
                <a:tc>
                  <a:txBody>
                    <a:bodyPr/>
                    <a:lstStyle/>
                    <a:p>
                      <a:pPr lvl="0" algn="just"/>
                      <a:r>
                        <a:rPr lang="en-US" sz="2400" kern="1200" dirty="0">
                          <a:solidFill>
                            <a:schemeClr val="tx1"/>
                          </a:solidFill>
                          <a:effectLst/>
                          <a:latin typeface="Arial" panose="020B0604020202020204" pitchFamily="34" charset="0"/>
                          <a:ea typeface="+mn-ea"/>
                          <a:cs typeface="Arial" panose="020B0604020202020204" pitchFamily="34" charset="0"/>
                        </a:rPr>
                        <a:t>5. </a:t>
                      </a:r>
                      <a:r>
                        <a:rPr lang="en-US" sz="2400" kern="1200" dirty="0" err="1">
                          <a:solidFill>
                            <a:schemeClr val="tx1"/>
                          </a:solidFill>
                          <a:effectLst/>
                          <a:latin typeface="Arial" panose="020B0604020202020204" pitchFamily="34" charset="0"/>
                          <a:ea typeface="+mn-ea"/>
                          <a:cs typeface="Arial" panose="020B0604020202020204" pitchFamily="34" charset="0"/>
                        </a:rPr>
                        <a:t>Thực</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hiện</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các</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mục</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tiêu</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phát</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triển</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bền</a:t>
                      </a:r>
                      <a:r>
                        <a:rPr lang="en-US" sz="2400" kern="1200" dirty="0">
                          <a:solidFill>
                            <a:schemeClr val="tx1"/>
                          </a:solidFill>
                          <a:effectLst/>
                          <a:latin typeface="Arial" panose="020B0604020202020204" pitchFamily="34" charset="0"/>
                          <a:ea typeface="+mn-ea"/>
                          <a:cs typeface="Arial" panose="020B0604020202020204" pitchFamily="34" charset="0"/>
                        </a:rPr>
                        <a:t> </a:t>
                      </a:r>
                      <a:r>
                        <a:rPr lang="en-US" sz="2400" kern="1200" dirty="0" err="1">
                          <a:solidFill>
                            <a:schemeClr val="tx1"/>
                          </a:solidFill>
                          <a:effectLst/>
                          <a:latin typeface="Arial" panose="020B0604020202020204" pitchFamily="34" charset="0"/>
                          <a:ea typeface="+mn-ea"/>
                          <a:cs typeface="Arial" panose="020B0604020202020204" pitchFamily="34" charset="0"/>
                        </a:rPr>
                        <a:t>vững</a:t>
                      </a:r>
                      <a:r>
                        <a:rPr lang="en-US" sz="2400" kern="1200" dirty="0">
                          <a:solidFill>
                            <a:schemeClr val="tx1"/>
                          </a:solidFill>
                          <a:effectLst/>
                          <a:latin typeface="Arial" panose="020B0604020202020204" pitchFamily="34" charset="0"/>
                          <a:ea typeface="+mn-ea"/>
                          <a:cs typeface="Arial" panose="020B0604020202020204" pitchFamily="34" charset="0"/>
                        </a:rPr>
                        <a:t>.</a:t>
                      </a:r>
                      <a:endParaRPr lang="x-none" sz="2400" kern="1200" dirty="0">
                        <a:solidFill>
                          <a:schemeClr val="tx1"/>
                        </a:solidFill>
                        <a:effectLst/>
                        <a:latin typeface="Arial" panose="020B0604020202020204" pitchFamily="34" charset="0"/>
                        <a:ea typeface="+mn-ea"/>
                        <a:cs typeface="Arial" panose="020B0604020202020204" pitchFamily="34" charset="0"/>
                      </a:endParaRPr>
                    </a:p>
                  </a:txBody>
                  <a:tcPr/>
                </a:tc>
                <a:tc>
                  <a:txBody>
                    <a:bodyPr/>
                    <a:lstStyle/>
                    <a:p>
                      <a:pPr lvl="0" algn="just"/>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Loại</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bỏ</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vật</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liệu</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độc</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hại</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khỏi</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nơi</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trẻ</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em</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học</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tập</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và</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vui</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chơi</a:t>
                      </a:r>
                      <a:r>
                        <a:rPr lang="en-US" sz="2100" kern="1200" dirty="0">
                          <a:solidFill>
                            <a:schemeClr val="tx1"/>
                          </a:solidFill>
                          <a:effectLst/>
                          <a:latin typeface="Arial" panose="020B0604020202020204" pitchFamily="34" charset="0"/>
                          <a:ea typeface="+mn-ea"/>
                          <a:cs typeface="Arial" panose="020B0604020202020204" pitchFamily="34" charset="0"/>
                        </a:rPr>
                        <a:t>.</a:t>
                      </a:r>
                      <a:endParaRPr lang="x-none" sz="2100" kern="1200" dirty="0">
                        <a:solidFill>
                          <a:schemeClr val="tx1"/>
                        </a:solidFill>
                        <a:effectLst/>
                        <a:latin typeface="Arial" panose="020B0604020202020204" pitchFamily="34" charset="0"/>
                        <a:ea typeface="+mn-ea"/>
                        <a:cs typeface="Arial" panose="020B0604020202020204" pitchFamily="34" charset="0"/>
                      </a:endParaRPr>
                    </a:p>
                    <a:p>
                      <a:pPr lvl="0" algn="just"/>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Hướng</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dẫn</a:t>
                      </a:r>
                      <a:r>
                        <a:rPr lang="en-US" sz="2100" kern="1200" dirty="0">
                          <a:solidFill>
                            <a:schemeClr val="tx1"/>
                          </a:solidFill>
                          <a:effectLst/>
                          <a:latin typeface="Arial" panose="020B0604020202020204" pitchFamily="34" charset="0"/>
                          <a:ea typeface="+mn-ea"/>
                          <a:cs typeface="Arial" panose="020B0604020202020204" pitchFamily="34" charset="0"/>
                        </a:rPr>
                        <a:t> CB, GV </a:t>
                      </a:r>
                      <a:r>
                        <a:rPr lang="en-US" sz="2100" kern="1200" dirty="0" err="1">
                          <a:solidFill>
                            <a:schemeClr val="tx1"/>
                          </a:solidFill>
                          <a:effectLst/>
                          <a:latin typeface="Arial" panose="020B0604020202020204" pitchFamily="34" charset="0"/>
                          <a:ea typeface="+mn-ea"/>
                          <a:cs typeface="Arial" panose="020B0604020202020204" pitchFamily="34" charset="0"/>
                        </a:rPr>
                        <a:t>và</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trẻ</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em</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về</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tiết</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kiệm</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năng</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lượng</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và</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đảm</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bảo</a:t>
                      </a:r>
                      <a:r>
                        <a:rPr lang="en-US" sz="2100" kern="1200" dirty="0">
                          <a:solidFill>
                            <a:schemeClr val="tx1"/>
                          </a:solidFill>
                          <a:effectLst/>
                          <a:latin typeface="Arial" panose="020B0604020202020204" pitchFamily="34" charset="0"/>
                          <a:ea typeface="+mn-ea"/>
                          <a:cs typeface="Arial" panose="020B0604020202020204" pitchFamily="34" charset="0"/>
                        </a:rPr>
                        <a:t> an </a:t>
                      </a:r>
                      <a:r>
                        <a:rPr lang="en-US" sz="2100" kern="1200" dirty="0" err="1">
                          <a:solidFill>
                            <a:schemeClr val="tx1"/>
                          </a:solidFill>
                          <a:effectLst/>
                          <a:latin typeface="Arial" panose="020B0604020202020204" pitchFamily="34" charset="0"/>
                          <a:ea typeface="+mn-ea"/>
                          <a:cs typeface="Arial" panose="020B0604020202020204" pitchFamily="34" charset="0"/>
                        </a:rPr>
                        <a:t>toàn</a:t>
                      </a:r>
                      <a:endParaRPr lang="x-none" sz="2100" kern="1200" dirty="0">
                        <a:solidFill>
                          <a:schemeClr val="tx1"/>
                        </a:solidFill>
                        <a:effectLst/>
                        <a:latin typeface="Arial" panose="020B0604020202020204" pitchFamily="34" charset="0"/>
                        <a:ea typeface="+mn-ea"/>
                        <a:cs typeface="Arial" panose="020B0604020202020204" pitchFamily="34" charset="0"/>
                      </a:endParaRPr>
                    </a:p>
                    <a:p>
                      <a:pPr lvl="0" algn="just"/>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Tổ</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chức</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các</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hoạt</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động</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giáo</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dục</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trải</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nghiệm</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gắn</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với</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thiên</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nhiên</a:t>
                      </a:r>
                      <a:r>
                        <a:rPr lang="en-US" sz="2100" kern="1200" dirty="0">
                          <a:solidFill>
                            <a:schemeClr val="tx1"/>
                          </a:solidFill>
                          <a:effectLst/>
                          <a:latin typeface="Arial" panose="020B0604020202020204" pitchFamily="34" charset="0"/>
                          <a:ea typeface="+mn-ea"/>
                          <a:cs typeface="Arial" panose="020B0604020202020204" pitchFamily="34" charset="0"/>
                        </a:rPr>
                        <a:t>.</a:t>
                      </a:r>
                      <a:endParaRPr lang="x-none" sz="2100" kern="1200" dirty="0">
                        <a:solidFill>
                          <a:schemeClr val="tx1"/>
                        </a:solidFill>
                        <a:effectLst/>
                        <a:latin typeface="Arial" panose="020B0604020202020204" pitchFamily="34" charset="0"/>
                        <a:ea typeface="+mn-ea"/>
                        <a:cs typeface="Arial" panose="020B0604020202020204" pitchFamily="34" charset="0"/>
                      </a:endParaRPr>
                    </a:p>
                    <a:p>
                      <a:pPr lvl="0" algn="just"/>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Chương</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trình</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nhà</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trường</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lồng</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ghép</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các</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hoạt</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động</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giáo</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dục</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bảo</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vệ</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môi</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trường</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ứng</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phó</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với</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biến</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đổi</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khí</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hậu</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rủi</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ro</a:t>
                      </a:r>
                      <a:r>
                        <a:rPr lang="en-US" sz="2100" kern="1200" dirty="0">
                          <a:solidFill>
                            <a:schemeClr val="tx1"/>
                          </a:solidFill>
                          <a:effectLst/>
                          <a:latin typeface="Arial" panose="020B0604020202020204" pitchFamily="34" charset="0"/>
                          <a:ea typeface="+mn-ea"/>
                          <a:cs typeface="Arial" panose="020B0604020202020204" pitchFamily="34" charset="0"/>
                        </a:rPr>
                        <a:t> </a:t>
                      </a:r>
                      <a:r>
                        <a:rPr lang="en-US" sz="2100" kern="1200" dirty="0" err="1">
                          <a:solidFill>
                            <a:schemeClr val="tx1"/>
                          </a:solidFill>
                          <a:effectLst/>
                          <a:latin typeface="Arial" panose="020B0604020202020204" pitchFamily="34" charset="0"/>
                          <a:ea typeface="+mn-ea"/>
                          <a:cs typeface="Arial" panose="020B0604020202020204" pitchFamily="34" charset="0"/>
                        </a:rPr>
                        <a:t>thiên</a:t>
                      </a:r>
                      <a:r>
                        <a:rPr lang="en-US" sz="2100" kern="1200" dirty="0">
                          <a:solidFill>
                            <a:schemeClr val="tx1"/>
                          </a:solidFill>
                          <a:effectLst/>
                          <a:latin typeface="Arial" panose="020B0604020202020204" pitchFamily="34" charset="0"/>
                          <a:ea typeface="+mn-ea"/>
                          <a:cs typeface="Arial" panose="020B0604020202020204" pitchFamily="34" charset="0"/>
                        </a:rPr>
                        <a:t> tai.</a:t>
                      </a:r>
                      <a:endParaRPr lang="x-none" sz="2100" kern="1200" dirty="0">
                        <a:solidFill>
                          <a:schemeClr val="tx1"/>
                        </a:solidFill>
                        <a:effectLst/>
                        <a:latin typeface="Arial" panose="020B0604020202020204" pitchFamily="34" charset="0"/>
                        <a:ea typeface="+mn-ea"/>
                        <a:cs typeface="Arial" panose="020B0604020202020204" pitchFamily="34" charset="0"/>
                      </a:endParaRPr>
                    </a:p>
                  </a:txBody>
                  <a:tcPr/>
                </a:tc>
                <a:tc>
                  <a:txBody>
                    <a:bodyPr/>
                    <a:lstStyle/>
                    <a:p>
                      <a:pPr algn="l"/>
                      <a:r>
                        <a:rPr lang="en-US" sz="2400" dirty="0">
                          <a:solidFill>
                            <a:schemeClr val="tx1"/>
                          </a:solidFill>
                          <a:latin typeface="Arial" pitchFamily="34" charset="0"/>
                          <a:cs typeface="Arial" pitchFamily="34" charset="0"/>
                        </a:rPr>
                        <a:t>    </a:t>
                      </a:r>
                      <a:r>
                        <a:rPr lang="en-US" sz="2300" dirty="0" err="1">
                          <a:solidFill>
                            <a:schemeClr val="tx1"/>
                          </a:solidFill>
                          <a:latin typeface="Arial" pitchFamily="34" charset="0"/>
                          <a:cs typeface="Arial" pitchFamily="34" charset="0"/>
                        </a:rPr>
                        <a:t>Rất</a:t>
                      </a:r>
                      <a:r>
                        <a:rPr lang="en-US" sz="2300" dirty="0">
                          <a:solidFill>
                            <a:schemeClr val="tx1"/>
                          </a:solidFill>
                          <a:latin typeface="Arial" pitchFamily="34" charset="0"/>
                          <a:cs typeface="Arial" pitchFamily="34" charset="0"/>
                        </a:rPr>
                        <a:t> </a:t>
                      </a:r>
                      <a:r>
                        <a:rPr lang="en-US" sz="2300" dirty="0" err="1">
                          <a:solidFill>
                            <a:schemeClr val="tx1"/>
                          </a:solidFill>
                          <a:latin typeface="Arial" pitchFamily="34" charset="0"/>
                          <a:cs typeface="Arial" pitchFamily="34" charset="0"/>
                        </a:rPr>
                        <a:t>tốt</a:t>
                      </a:r>
                      <a:endParaRPr lang="en-US" sz="2300" dirty="0">
                        <a:solidFill>
                          <a:schemeClr val="tx1"/>
                        </a:solidFill>
                        <a:latin typeface="Arial" pitchFamily="34" charset="0"/>
                        <a:cs typeface="Arial" pitchFamily="34" charset="0"/>
                      </a:endParaRPr>
                    </a:p>
                    <a:p>
                      <a:pPr algn="l"/>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Tốt</a:t>
                      </a:r>
                      <a:endParaRPr lang="en-US" sz="2400" dirty="0">
                        <a:solidFill>
                          <a:schemeClr val="tx1"/>
                        </a:solidFill>
                        <a:latin typeface="Arial" pitchFamily="34" charset="0"/>
                        <a:cs typeface="Arial" pitchFamily="34" charset="0"/>
                      </a:endParaRPr>
                    </a:p>
                    <a:p>
                      <a:pPr algn="l"/>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Trung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bình</a:t>
                      </a:r>
                      <a:endParaRPr lang="en-US" sz="2400" dirty="0">
                        <a:solidFill>
                          <a:schemeClr val="tx1"/>
                        </a:solidFill>
                        <a:latin typeface="Arial" pitchFamily="34" charset="0"/>
                        <a:cs typeface="Arial" pitchFamily="34" charset="0"/>
                      </a:endParaRPr>
                    </a:p>
                    <a:p>
                      <a:pPr algn="l"/>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Hạn</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chế</a:t>
                      </a:r>
                      <a:endParaRPr lang="en-US" sz="2400" dirty="0">
                        <a:solidFill>
                          <a:schemeClr val="tx1"/>
                        </a:solidFill>
                        <a:latin typeface="Arial" pitchFamily="34" charset="0"/>
                        <a:cs typeface="Arial" pitchFamily="34" charset="0"/>
                      </a:endParaRPr>
                    </a:p>
                    <a:p>
                      <a:pPr algn="l"/>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Không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áp</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dụng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được</a:t>
                      </a:r>
                      <a:endParaRPr lang="en-US" sz="2400" dirty="0">
                        <a:solidFill>
                          <a:schemeClr val="tx1"/>
                        </a:solidFill>
                        <a:latin typeface="Arial" pitchFamily="34" charset="0"/>
                        <a:cs typeface="Arial" pitchFamily="34" charset="0"/>
                      </a:endParaRPr>
                    </a:p>
                  </a:txBody>
                  <a:tcPr/>
                </a:tc>
                <a:tc>
                  <a:txBody>
                    <a:bodyPr/>
                    <a:lstStyle/>
                    <a:p>
                      <a:pPr algn="l"/>
                      <a:endParaRPr lang="en-US" sz="2400" dirty="0">
                        <a:solidFill>
                          <a:schemeClr val="tx1"/>
                        </a:solidFill>
                        <a:latin typeface="Arial" pitchFamily="34" charset="0"/>
                        <a:cs typeface="Arial" pitchFamily="34" charset="0"/>
                      </a:endParaRPr>
                    </a:p>
                  </a:txBody>
                  <a:tcPr/>
                </a:tc>
                <a:extLst>
                  <a:ext uri="{0D108BD9-81ED-4DB2-BD59-A6C34878D82A}">
                    <a16:rowId xmlns="" xmlns:a16="http://schemas.microsoft.com/office/drawing/2014/main" val="3567587472"/>
                  </a:ext>
                </a:extLst>
              </a:tr>
            </a:tbl>
          </a:graphicData>
        </a:graphic>
      </p:graphicFrame>
      <p:grpSp>
        <p:nvGrpSpPr>
          <p:cNvPr id="7" name="Group 6">
            <a:extLst>
              <a:ext uri="{FF2B5EF4-FFF2-40B4-BE49-F238E27FC236}">
                <a16:creationId xmlns="" xmlns:a16="http://schemas.microsoft.com/office/drawing/2014/main" id="{95E17939-7181-A442-BCF8-3C32D22BAC16}"/>
              </a:ext>
            </a:extLst>
          </p:cNvPr>
          <p:cNvGrpSpPr/>
          <p:nvPr/>
        </p:nvGrpSpPr>
        <p:grpSpPr>
          <a:xfrm>
            <a:off x="9691463" y="2752620"/>
            <a:ext cx="243052" cy="1619039"/>
            <a:chOff x="14044448" y="3975036"/>
            <a:chExt cx="243052" cy="1619038"/>
          </a:xfrm>
        </p:grpSpPr>
        <p:sp>
          <p:nvSpPr>
            <p:cNvPr id="4" name="Rectangle 3">
              <a:extLst>
                <a:ext uri="{FF2B5EF4-FFF2-40B4-BE49-F238E27FC236}">
                  <a16:creationId xmlns="" xmlns:a16="http://schemas.microsoft.com/office/drawing/2014/main" id="{A3ACE3CB-9632-A54C-9438-0F8B6ECAA61D}"/>
                </a:ext>
              </a:extLst>
            </p:cNvPr>
            <p:cNvSpPr/>
            <p:nvPr/>
          </p:nvSpPr>
          <p:spPr>
            <a:xfrm>
              <a:off x="14058900" y="3975036"/>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10" name="Rectangle 9">
              <a:extLst>
                <a:ext uri="{FF2B5EF4-FFF2-40B4-BE49-F238E27FC236}">
                  <a16:creationId xmlns="" xmlns:a16="http://schemas.microsoft.com/office/drawing/2014/main" id="{2607CF4D-9B08-B445-9247-6BA737FC81FE}"/>
                </a:ext>
              </a:extLst>
            </p:cNvPr>
            <p:cNvSpPr/>
            <p:nvPr/>
          </p:nvSpPr>
          <p:spPr>
            <a:xfrm>
              <a:off x="14044448" y="4314129"/>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11" name="Rectangle 10">
              <a:extLst>
                <a:ext uri="{FF2B5EF4-FFF2-40B4-BE49-F238E27FC236}">
                  <a16:creationId xmlns="" xmlns:a16="http://schemas.microsoft.com/office/drawing/2014/main" id="{D3205C93-0067-4C45-95A3-CAAE81CC51A8}"/>
                </a:ext>
              </a:extLst>
            </p:cNvPr>
            <p:cNvSpPr/>
            <p:nvPr/>
          </p:nvSpPr>
          <p:spPr>
            <a:xfrm>
              <a:off x="14058900" y="4665277"/>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12" name="Rectangle 11">
              <a:extLst>
                <a:ext uri="{FF2B5EF4-FFF2-40B4-BE49-F238E27FC236}">
                  <a16:creationId xmlns="" xmlns:a16="http://schemas.microsoft.com/office/drawing/2014/main" id="{D9A1DD77-56C0-674D-8604-1A5951C62C55}"/>
                </a:ext>
              </a:extLst>
            </p:cNvPr>
            <p:cNvSpPr/>
            <p:nvPr/>
          </p:nvSpPr>
          <p:spPr>
            <a:xfrm>
              <a:off x="14058900" y="5042820"/>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13" name="Rectangle 12">
              <a:extLst>
                <a:ext uri="{FF2B5EF4-FFF2-40B4-BE49-F238E27FC236}">
                  <a16:creationId xmlns="" xmlns:a16="http://schemas.microsoft.com/office/drawing/2014/main" id="{D2AD7324-CB99-E047-8D9B-DE866FF6EE98}"/>
                </a:ext>
              </a:extLst>
            </p:cNvPr>
            <p:cNvSpPr/>
            <p:nvPr/>
          </p:nvSpPr>
          <p:spPr>
            <a:xfrm>
              <a:off x="14044448" y="5365474"/>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grpSp>
      <p:grpSp>
        <p:nvGrpSpPr>
          <p:cNvPr id="9" name="Group 8">
            <a:extLst>
              <a:ext uri="{FF2B5EF4-FFF2-40B4-BE49-F238E27FC236}">
                <a16:creationId xmlns="" xmlns:a16="http://schemas.microsoft.com/office/drawing/2014/main" id="{45FC9534-2E71-CB48-86DF-3D759E94E48E}"/>
              </a:ext>
            </a:extLst>
          </p:cNvPr>
          <p:cNvGrpSpPr/>
          <p:nvPr/>
        </p:nvGrpSpPr>
        <p:grpSpPr>
          <a:xfrm>
            <a:off x="9677011" y="5047879"/>
            <a:ext cx="243052" cy="1673927"/>
            <a:chOff x="14044448" y="8045001"/>
            <a:chExt cx="243052" cy="1673927"/>
          </a:xfrm>
        </p:grpSpPr>
        <p:sp>
          <p:nvSpPr>
            <p:cNvPr id="22" name="Rectangle 21">
              <a:extLst>
                <a:ext uri="{FF2B5EF4-FFF2-40B4-BE49-F238E27FC236}">
                  <a16:creationId xmlns="" xmlns:a16="http://schemas.microsoft.com/office/drawing/2014/main" id="{55CF8F17-38F5-6349-9910-B64D3FD27FD9}"/>
                </a:ext>
              </a:extLst>
            </p:cNvPr>
            <p:cNvSpPr/>
            <p:nvPr/>
          </p:nvSpPr>
          <p:spPr>
            <a:xfrm>
              <a:off x="14058900" y="8045001"/>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23" name="Rectangle 22">
              <a:extLst>
                <a:ext uri="{FF2B5EF4-FFF2-40B4-BE49-F238E27FC236}">
                  <a16:creationId xmlns="" xmlns:a16="http://schemas.microsoft.com/office/drawing/2014/main" id="{177FE107-D6FA-3D49-94EA-A5D5B60A7D4A}"/>
                </a:ext>
              </a:extLst>
            </p:cNvPr>
            <p:cNvSpPr/>
            <p:nvPr/>
          </p:nvSpPr>
          <p:spPr>
            <a:xfrm>
              <a:off x="14044448" y="8384094"/>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24" name="Rectangle 23">
              <a:extLst>
                <a:ext uri="{FF2B5EF4-FFF2-40B4-BE49-F238E27FC236}">
                  <a16:creationId xmlns="" xmlns:a16="http://schemas.microsoft.com/office/drawing/2014/main" id="{01DDF4C9-8DC1-E74B-AF3C-073488F76B10}"/>
                </a:ext>
              </a:extLst>
            </p:cNvPr>
            <p:cNvSpPr/>
            <p:nvPr/>
          </p:nvSpPr>
          <p:spPr>
            <a:xfrm>
              <a:off x="14058900" y="8735242"/>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25" name="Rectangle 24">
              <a:extLst>
                <a:ext uri="{FF2B5EF4-FFF2-40B4-BE49-F238E27FC236}">
                  <a16:creationId xmlns="" xmlns:a16="http://schemas.microsoft.com/office/drawing/2014/main" id="{115B5590-24E7-1844-8DFA-7CCC19DC982B}"/>
                </a:ext>
              </a:extLst>
            </p:cNvPr>
            <p:cNvSpPr/>
            <p:nvPr/>
          </p:nvSpPr>
          <p:spPr>
            <a:xfrm>
              <a:off x="14058900" y="9112785"/>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26" name="Rectangle 25">
              <a:extLst>
                <a:ext uri="{FF2B5EF4-FFF2-40B4-BE49-F238E27FC236}">
                  <a16:creationId xmlns="" xmlns:a16="http://schemas.microsoft.com/office/drawing/2014/main" id="{EB08FC51-6C5B-9E4C-A7DD-8C5641F19E7B}"/>
                </a:ext>
              </a:extLst>
            </p:cNvPr>
            <p:cNvSpPr/>
            <p:nvPr/>
          </p:nvSpPr>
          <p:spPr>
            <a:xfrm>
              <a:off x="14044448" y="9490328"/>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grpSp>
    </p:spTree>
    <p:extLst>
      <p:ext uri="{BB962C8B-B14F-4D97-AF65-F5344CB8AC3E}">
        <p14:creationId xmlns:p14="http://schemas.microsoft.com/office/powerpoint/2010/main" val="36387490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257809207"/>
              </p:ext>
            </p:extLst>
          </p:nvPr>
        </p:nvGraphicFramePr>
        <p:xfrm>
          <a:off x="457201" y="322116"/>
          <a:ext cx="16840201" cy="8920944"/>
        </p:xfrm>
        <a:graphic>
          <a:graphicData uri="http://schemas.openxmlformats.org/drawingml/2006/table">
            <a:tbl>
              <a:tblPr firstRow="1" bandRow="1">
                <a:tableStyleId>{8799B23B-EC83-4686-B30A-512413B5E67A}</a:tableStyleId>
              </a:tblPr>
              <a:tblGrid>
                <a:gridCol w="4559106">
                  <a:extLst>
                    <a:ext uri="{9D8B030D-6E8A-4147-A177-3AD203B41FA5}">
                      <a16:colId xmlns="" xmlns:a16="http://schemas.microsoft.com/office/drawing/2014/main" val="20000"/>
                    </a:ext>
                  </a:extLst>
                </a:gridCol>
                <a:gridCol w="5955333">
                  <a:extLst>
                    <a:ext uri="{9D8B030D-6E8A-4147-A177-3AD203B41FA5}">
                      <a16:colId xmlns="" xmlns:a16="http://schemas.microsoft.com/office/drawing/2014/main" val="20001"/>
                    </a:ext>
                  </a:extLst>
                </a:gridCol>
                <a:gridCol w="3582560">
                  <a:extLst>
                    <a:ext uri="{9D8B030D-6E8A-4147-A177-3AD203B41FA5}">
                      <a16:colId xmlns="" xmlns:a16="http://schemas.microsoft.com/office/drawing/2014/main" val="20002"/>
                    </a:ext>
                  </a:extLst>
                </a:gridCol>
                <a:gridCol w="2743202">
                  <a:extLst>
                    <a:ext uri="{9D8B030D-6E8A-4147-A177-3AD203B41FA5}">
                      <a16:colId xmlns="" xmlns:a16="http://schemas.microsoft.com/office/drawing/2014/main" val="20003"/>
                    </a:ext>
                  </a:extLst>
                </a:gridCol>
              </a:tblGrid>
              <a:tr h="538944">
                <a:tc gridSpan="4">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2400" i="1" spc="190" dirty="0" err="1">
                          <a:latin typeface="Arial" pitchFamily="34" charset="0"/>
                          <a:cs typeface="Arial" pitchFamily="34" charset="0"/>
                        </a:rPr>
                        <a:t>Tiêu</a:t>
                      </a:r>
                      <a:r>
                        <a:rPr lang="en-US" sz="2400" i="1" spc="190" dirty="0">
                          <a:latin typeface="Arial" pitchFamily="34" charset="0"/>
                          <a:cs typeface="Arial" pitchFamily="34" charset="0"/>
                        </a:rPr>
                        <a:t> </a:t>
                      </a:r>
                      <a:r>
                        <a:rPr lang="en-US" sz="2400" i="1" spc="190" dirty="0" err="1">
                          <a:latin typeface="Arial" pitchFamily="34" charset="0"/>
                          <a:cs typeface="Arial" pitchFamily="34" charset="0"/>
                        </a:rPr>
                        <a:t>chuẩn</a:t>
                      </a:r>
                      <a:r>
                        <a:rPr lang="en-US" sz="2400" i="1" spc="190" dirty="0">
                          <a:latin typeface="Arial" pitchFamily="34" charset="0"/>
                          <a:cs typeface="Arial" pitchFamily="34" charset="0"/>
                        </a:rPr>
                        <a:t> 1: </a:t>
                      </a:r>
                      <a:r>
                        <a:rPr lang="en-US" sz="2400" i="1" spc="190" dirty="0" err="1">
                          <a:latin typeface="Arial" pitchFamily="34" charset="0"/>
                          <a:cs typeface="Arial" pitchFamily="34" charset="0"/>
                        </a:rPr>
                        <a:t>Môi</a:t>
                      </a:r>
                      <a:r>
                        <a:rPr lang="en-US" sz="2400" i="1" spc="190" dirty="0">
                          <a:latin typeface="Arial" pitchFamily="34" charset="0"/>
                          <a:cs typeface="Arial" pitchFamily="34" charset="0"/>
                        </a:rPr>
                        <a:t> </a:t>
                      </a:r>
                      <a:r>
                        <a:rPr lang="en-US" sz="2400" i="1" spc="190" dirty="0" err="1">
                          <a:latin typeface="Arial" pitchFamily="34" charset="0"/>
                          <a:cs typeface="Arial" pitchFamily="34" charset="0"/>
                        </a:rPr>
                        <a:t>trường</a:t>
                      </a:r>
                      <a:r>
                        <a:rPr lang="en-US" sz="2400" i="1" spc="190" dirty="0">
                          <a:latin typeface="Arial" pitchFamily="34" charset="0"/>
                          <a:cs typeface="Arial" pitchFamily="34" charset="0"/>
                        </a:rPr>
                        <a:t> </a:t>
                      </a:r>
                      <a:r>
                        <a:rPr lang="en-US" sz="2400" i="1" spc="190" dirty="0" err="1">
                          <a:latin typeface="Arial" pitchFamily="34" charset="0"/>
                          <a:cs typeface="Arial" pitchFamily="34" charset="0"/>
                        </a:rPr>
                        <a:t>vật</a:t>
                      </a:r>
                      <a:r>
                        <a:rPr lang="en-US" sz="2400" i="1" spc="190" dirty="0">
                          <a:latin typeface="Arial" pitchFamily="34" charset="0"/>
                          <a:cs typeface="Arial" pitchFamily="34" charset="0"/>
                        </a:rPr>
                        <a:t> </a:t>
                      </a:r>
                      <a:r>
                        <a:rPr lang="en-US" sz="2400" i="1" spc="190" dirty="0" err="1">
                          <a:latin typeface="Arial" pitchFamily="34" charset="0"/>
                          <a:cs typeface="Arial" pitchFamily="34" charset="0"/>
                        </a:rPr>
                        <a:t>chất</a:t>
                      </a:r>
                      <a:endParaRPr lang="en-US" sz="2400" i="1" spc="190" dirty="0">
                        <a:latin typeface="Arial" pitchFamily="34" charset="0"/>
                        <a:cs typeface="Arial" pitchFamily="34" charset="0"/>
                      </a:endParaRPr>
                    </a:p>
                  </a:txBody>
                  <a:tcPr/>
                </a:tc>
                <a:tc hMerge="1">
                  <a:txBody>
                    <a:bodyPr/>
                    <a:lstStyle/>
                    <a:p>
                      <a:pPr algn="ctr"/>
                      <a:endParaRPr lang="en-US" sz="2400" dirty="0">
                        <a:solidFill>
                          <a:schemeClr val="tx1"/>
                        </a:solidFill>
                        <a:latin typeface="Arial" pitchFamily="34" charset="0"/>
                        <a:cs typeface="Arial" pitchFamily="34" charset="0"/>
                      </a:endParaRPr>
                    </a:p>
                  </a:txBody>
                  <a:tcPr/>
                </a:tc>
                <a:tc hMerge="1">
                  <a:txBody>
                    <a:bodyPr/>
                    <a:lstStyle/>
                    <a:p>
                      <a:pPr algn="ctr"/>
                      <a:endParaRPr lang="en-US" sz="2400" dirty="0">
                        <a:solidFill>
                          <a:schemeClr val="tx1"/>
                        </a:solidFill>
                        <a:latin typeface="Arial" pitchFamily="34" charset="0"/>
                        <a:cs typeface="Arial" pitchFamily="34" charset="0"/>
                      </a:endParaRPr>
                    </a:p>
                  </a:txBody>
                  <a:tcPr/>
                </a:tc>
                <a:tc hMerge="1">
                  <a:txBody>
                    <a:bodyPr/>
                    <a:lstStyle/>
                    <a:p>
                      <a:pPr marL="0" marR="0" indent="0" algn="l" defTabSz="1371600" rtl="0" eaLnBrk="1" fontAlgn="auto" latinLnBrk="0" hangingPunct="1">
                        <a:lnSpc>
                          <a:spcPct val="100000"/>
                        </a:lnSpc>
                        <a:spcBef>
                          <a:spcPts val="0"/>
                        </a:spcBef>
                        <a:spcAft>
                          <a:spcPts val="0"/>
                        </a:spcAft>
                        <a:buClrTx/>
                        <a:buSzTx/>
                        <a:buFontTx/>
                        <a:buNone/>
                        <a:tabLst/>
                        <a:defRPr/>
                      </a:pPr>
                      <a:endParaRPr lang="en-US" sz="2400" i="1" spc="190" dirty="0">
                        <a:latin typeface="Arial" pitchFamily="34" charset="0"/>
                        <a:cs typeface="Arial" pitchFamily="34" charset="0"/>
                      </a:endParaRPr>
                    </a:p>
                  </a:txBody>
                  <a:tcPr/>
                </a:tc>
                <a:extLst>
                  <a:ext uri="{0D108BD9-81ED-4DB2-BD59-A6C34878D82A}">
                    <a16:rowId xmlns="" xmlns:a16="http://schemas.microsoft.com/office/drawing/2014/main" val="10000"/>
                  </a:ext>
                </a:extLst>
              </a:tr>
              <a:tr h="777240">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300" b="1" dirty="0" err="1">
                          <a:latin typeface="Arial" pitchFamily="34" charset="0"/>
                          <a:cs typeface="Arial" pitchFamily="34" charset="0"/>
                        </a:rPr>
                        <a:t>Tiêu</a:t>
                      </a:r>
                      <a:r>
                        <a:rPr lang="en-US" sz="2300" b="1" baseline="0" dirty="0">
                          <a:latin typeface="Arial" pitchFamily="34" charset="0"/>
                          <a:cs typeface="Arial" pitchFamily="34" charset="0"/>
                        </a:rPr>
                        <a:t> </a:t>
                      </a:r>
                      <a:r>
                        <a:rPr lang="en-US" sz="2300" b="1" baseline="0" dirty="0" err="1">
                          <a:latin typeface="Arial" pitchFamily="34" charset="0"/>
                          <a:cs typeface="Arial" pitchFamily="34" charset="0"/>
                        </a:rPr>
                        <a:t>chí</a:t>
                      </a:r>
                      <a:endParaRPr lang="en-US" sz="2300" b="1" dirty="0">
                        <a:solidFill>
                          <a:schemeClr val="tx1"/>
                        </a:solidFill>
                        <a:latin typeface="Arial" pitchFamily="34" charset="0"/>
                        <a:cs typeface="Arial" pitchFamily="34" charset="0"/>
                      </a:endParaRPr>
                    </a:p>
                    <a:p>
                      <a:pPr marL="0" indent="0" algn="ctr">
                        <a:buFontTx/>
                        <a:buChar char="-"/>
                      </a:pPr>
                      <a:endParaRPr lang="en-US" sz="2300" b="1" dirty="0">
                        <a:solidFill>
                          <a:schemeClr val="tx1"/>
                        </a:solidFill>
                        <a:latin typeface="Arial" pitchFamily="34" charset="0"/>
                        <a:cs typeface="Arial" pitchFamily="34" charset="0"/>
                      </a:endParaRPr>
                    </a:p>
                  </a:txBody>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300" b="1">
                          <a:latin typeface="Arial" pitchFamily="34" charset="0"/>
                          <a:cs typeface="Arial" pitchFamily="34" charset="0"/>
                        </a:rPr>
                        <a:t>Minh chứng</a:t>
                      </a:r>
                      <a:endParaRPr lang="en-US" sz="2300" b="1" dirty="0">
                        <a:solidFill>
                          <a:schemeClr val="tx1"/>
                        </a:solidFill>
                        <a:latin typeface="Arial" pitchFamily="34" charset="0"/>
                        <a:cs typeface="Arial" pitchFamily="34" charset="0"/>
                      </a:endParaRPr>
                    </a:p>
                  </a:txBody>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300" b="1" dirty="0" err="1">
                          <a:latin typeface="Arial" pitchFamily="34" charset="0"/>
                          <a:cs typeface="Arial" pitchFamily="34" charset="0"/>
                        </a:rPr>
                        <a:t>Mức</a:t>
                      </a:r>
                      <a:r>
                        <a:rPr lang="en-US" sz="2300" b="1" baseline="0" dirty="0">
                          <a:latin typeface="Arial" pitchFamily="34" charset="0"/>
                          <a:cs typeface="Arial" pitchFamily="34" charset="0"/>
                        </a:rPr>
                        <a:t> </a:t>
                      </a:r>
                      <a:r>
                        <a:rPr lang="en-US" sz="2300" b="1" baseline="0" dirty="0" err="1">
                          <a:latin typeface="Arial" pitchFamily="34" charset="0"/>
                          <a:cs typeface="Arial" pitchFamily="34" charset="0"/>
                        </a:rPr>
                        <a:t>độ</a:t>
                      </a:r>
                      <a:endParaRPr lang="en-US" sz="2300" b="1" dirty="0">
                        <a:solidFill>
                          <a:schemeClr val="tx1"/>
                        </a:solidFill>
                        <a:latin typeface="Arial" pitchFamily="34" charset="0"/>
                        <a:cs typeface="Arial" pitchFamily="34" charset="0"/>
                      </a:endParaRPr>
                    </a:p>
                    <a:p>
                      <a:pPr algn="ctr"/>
                      <a:endParaRPr lang="en-US" sz="2300" b="1" dirty="0">
                        <a:solidFill>
                          <a:schemeClr val="tx1"/>
                        </a:solidFill>
                        <a:latin typeface="Arial" pitchFamily="34" charset="0"/>
                        <a:cs typeface="Arial" pitchFamily="34" charset="0"/>
                      </a:endParaRPr>
                    </a:p>
                  </a:txBody>
                  <a:tcPr/>
                </a:tc>
                <a:tc>
                  <a:txBody>
                    <a:bodyPr/>
                    <a:lstStyle/>
                    <a:p>
                      <a:pPr marL="0" marR="0" indent="0" algn="ctr" defTabSz="1632832" rtl="0" eaLnBrk="1" fontAlgn="auto" latinLnBrk="0" hangingPunct="1">
                        <a:lnSpc>
                          <a:spcPct val="100000"/>
                        </a:lnSpc>
                        <a:spcBef>
                          <a:spcPts val="0"/>
                        </a:spcBef>
                        <a:spcAft>
                          <a:spcPts val="0"/>
                        </a:spcAft>
                        <a:buClrTx/>
                        <a:buSzTx/>
                        <a:buFontTx/>
                        <a:buNone/>
                        <a:tabLst/>
                        <a:defRPr/>
                      </a:pPr>
                      <a:r>
                        <a:rPr lang="en-US" sz="2000" b="1" dirty="0" err="1">
                          <a:solidFill>
                            <a:schemeClr val="tx1"/>
                          </a:solidFill>
                          <a:latin typeface="Arial" pitchFamily="34" charset="0"/>
                          <a:cs typeface="Arial" pitchFamily="34" charset="0"/>
                        </a:rPr>
                        <a:t>Giải</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pháp</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thực</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hiện</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điều</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chỉnh</a:t>
                      </a:r>
                      <a:endParaRPr lang="en-US" sz="2000" b="1" dirty="0">
                        <a:solidFill>
                          <a:schemeClr val="tx1"/>
                        </a:solidFill>
                        <a:latin typeface="Arial" pitchFamily="34" charset="0"/>
                        <a:cs typeface="Arial" pitchFamily="34" charset="0"/>
                      </a:endParaRPr>
                    </a:p>
                  </a:txBody>
                  <a:tcPr/>
                </a:tc>
                <a:extLst>
                  <a:ext uri="{0D108BD9-81ED-4DB2-BD59-A6C34878D82A}">
                    <a16:rowId xmlns="" xmlns:a16="http://schemas.microsoft.com/office/drawing/2014/main" val="10001"/>
                  </a:ext>
                </a:extLst>
              </a:tr>
              <a:tr h="3017520">
                <a:tc rowSpan="2">
                  <a:txBody>
                    <a:bodyPr/>
                    <a:lstStyle/>
                    <a:p>
                      <a:pPr marL="0" indent="0" algn="just">
                        <a:buFontTx/>
                        <a:buNone/>
                      </a:pPr>
                      <a:r>
                        <a:rPr lang="en-US" sz="2400" dirty="0">
                          <a:solidFill>
                            <a:srgbClr val="9900CC"/>
                          </a:solidFill>
                        </a:rPr>
                        <a:t>6. </a:t>
                      </a:r>
                      <a:r>
                        <a:rPr lang="vi-VN" sz="2400" dirty="0">
                          <a:solidFill>
                            <a:srgbClr val="9900CC"/>
                          </a:solidFill>
                        </a:rPr>
                        <a:t>Có các phòng đảm bảo qui định, sắp xếp, trang trí không gian hợp lí, thẩm mĩ, thân thiện </a:t>
                      </a:r>
                      <a:endParaRPr lang="en-US" sz="2300" dirty="0">
                        <a:solidFill>
                          <a:srgbClr val="9900CC"/>
                        </a:solidFill>
                        <a:latin typeface="Arial" pitchFamily="34" charset="0"/>
                        <a:cs typeface="Arial" pitchFamily="34" charset="0"/>
                      </a:endParaRPr>
                    </a:p>
                  </a:txBody>
                  <a:tcPr anchor="ctr"/>
                </a:tc>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vi-VN" sz="2400" dirty="0">
                          <a:solidFill>
                            <a:srgbClr val="9900CC"/>
                          </a:solidFill>
                        </a:rPr>
                        <a:t>Các phòng đảm bảo yêu cầu về diện tích sử dụng theo qui định. </a:t>
                      </a:r>
                      <a:endParaRPr lang="en-US" sz="2400" dirty="0">
                        <a:solidFill>
                          <a:srgbClr val="9900CC"/>
                        </a:solidFill>
                      </a:endParaRPr>
                    </a:p>
                    <a:p>
                      <a:pPr marL="0" marR="0" indent="0" algn="just" defTabSz="1371600" rtl="0" eaLnBrk="1" fontAlgn="auto" latinLnBrk="0" hangingPunct="1">
                        <a:lnSpc>
                          <a:spcPct val="100000"/>
                        </a:lnSpc>
                        <a:spcBef>
                          <a:spcPts val="0"/>
                        </a:spcBef>
                        <a:spcAft>
                          <a:spcPts val="0"/>
                        </a:spcAft>
                        <a:buClrTx/>
                        <a:buSzTx/>
                        <a:buFontTx/>
                        <a:buNone/>
                        <a:tabLst/>
                        <a:defRPr/>
                      </a:pPr>
                      <a:r>
                        <a:rPr lang="vi-VN" sz="2400" dirty="0">
                          <a:solidFill>
                            <a:srgbClr val="9900CC"/>
                          </a:solidFill>
                        </a:rPr>
                        <a:t>Đủ ánh sáng, </a:t>
                      </a:r>
                      <a:r>
                        <a:rPr lang="en-US" sz="2400" kern="1200" dirty="0" err="1">
                          <a:solidFill>
                            <a:srgbClr val="9900CC"/>
                          </a:solidFill>
                          <a:latin typeface="Arial" panose="020B0604020202020204" pitchFamily="34" charset="0"/>
                          <a:ea typeface="+mn-ea"/>
                          <a:cs typeface="Arial" panose="020B0604020202020204" pitchFamily="34" charset="0"/>
                        </a:rPr>
                        <a:t>có</a:t>
                      </a:r>
                      <a:r>
                        <a:rPr lang="en-US" sz="2400" kern="1200" dirty="0">
                          <a:solidFill>
                            <a:srgbClr val="9900CC"/>
                          </a:solidFill>
                          <a:latin typeface="Arial" panose="020B0604020202020204" pitchFamily="34" charset="0"/>
                          <a:ea typeface="+mn-ea"/>
                          <a:cs typeface="Arial" panose="020B0604020202020204" pitchFamily="34" charset="0"/>
                        </a:rPr>
                        <a:t> </a:t>
                      </a:r>
                      <a:r>
                        <a:rPr lang="en-US" sz="2400" kern="1200" dirty="0" err="1">
                          <a:solidFill>
                            <a:srgbClr val="9900CC"/>
                          </a:solidFill>
                          <a:latin typeface="Arial" panose="020B0604020202020204" pitchFamily="34" charset="0"/>
                          <a:ea typeface="+mn-ea"/>
                          <a:cs typeface="Arial" panose="020B0604020202020204" pitchFamily="34" charset="0"/>
                        </a:rPr>
                        <a:t>các</a:t>
                      </a:r>
                      <a:r>
                        <a:rPr lang="en-US" sz="2400" kern="1200" dirty="0">
                          <a:solidFill>
                            <a:srgbClr val="9900CC"/>
                          </a:solidFill>
                          <a:latin typeface="Arial" panose="020B0604020202020204" pitchFamily="34" charset="0"/>
                          <a:ea typeface="+mn-ea"/>
                          <a:cs typeface="Arial" panose="020B0604020202020204" pitchFamily="34" charset="0"/>
                        </a:rPr>
                        <a:t> </a:t>
                      </a:r>
                      <a:r>
                        <a:rPr lang="vi-VN" sz="2400" kern="1200" dirty="0">
                          <a:solidFill>
                            <a:srgbClr val="9900CC"/>
                          </a:solidFill>
                          <a:latin typeface="+mn-lt"/>
                          <a:ea typeface="+mn-ea"/>
                          <a:cs typeface="+mn-cs"/>
                        </a:rPr>
                        <a:t>trang </a:t>
                      </a:r>
                      <a:r>
                        <a:rPr lang="vi-VN" sz="2400" dirty="0">
                          <a:solidFill>
                            <a:srgbClr val="9900CC"/>
                          </a:solidFill>
                        </a:rPr>
                        <a:t>thiết bị, điều kiện đảm bảo yêu cầu an toàn, vệ sinh: hệ thống điện, n</a:t>
                      </a:r>
                      <a:r>
                        <a:rPr lang="en-US" sz="2400" dirty="0" err="1">
                          <a:solidFill>
                            <a:srgbClr val="9900CC"/>
                          </a:solidFill>
                        </a:rPr>
                        <a:t>ướ</a:t>
                      </a:r>
                      <a:r>
                        <a:rPr lang="vi-VN" sz="2400" dirty="0">
                          <a:solidFill>
                            <a:srgbClr val="9900CC"/>
                          </a:solidFill>
                        </a:rPr>
                        <a:t>c, thiết bị chống cháy nổ, hộp y tế,…; đủ n</a:t>
                      </a:r>
                      <a:r>
                        <a:rPr lang="en-US" sz="2400" dirty="0" err="1">
                          <a:solidFill>
                            <a:srgbClr val="9900CC"/>
                          </a:solidFill>
                        </a:rPr>
                        <a:t>ước</a:t>
                      </a:r>
                      <a:r>
                        <a:rPr lang="vi-VN" sz="2400" dirty="0">
                          <a:solidFill>
                            <a:srgbClr val="9900CC"/>
                          </a:solidFill>
                        </a:rPr>
                        <a:t> sạch phục vụ cho sinh hoạt của cô và trẻ hằng ngày. </a:t>
                      </a:r>
                      <a:endParaRPr lang="en-US" sz="2300" dirty="0">
                        <a:solidFill>
                          <a:srgbClr val="9900CC"/>
                        </a:solidFill>
                        <a:latin typeface="Arial" pitchFamily="34" charset="0"/>
                        <a:cs typeface="Arial" pitchFamily="34" charset="0"/>
                      </a:endParaRPr>
                    </a:p>
                  </a:txBody>
                  <a:tcPr/>
                </a:tc>
                <a:tc>
                  <a:txBody>
                    <a:bodyPr/>
                    <a:lstStyle/>
                    <a:p>
                      <a:pPr algn="l"/>
                      <a:r>
                        <a:rPr lang="en-US" sz="2100" dirty="0">
                          <a:solidFill>
                            <a:schemeClr val="tx1"/>
                          </a:solidFill>
                          <a:latin typeface="Arial" pitchFamily="34" charset="0"/>
                          <a:cs typeface="Arial" pitchFamily="34" charset="0"/>
                        </a:rPr>
                        <a:t>    </a:t>
                      </a:r>
                      <a:r>
                        <a:rPr lang="en-US" sz="2300" kern="1200" dirty="0" err="1">
                          <a:solidFill>
                            <a:schemeClr val="tx1"/>
                          </a:solidFill>
                          <a:latin typeface="Arial" pitchFamily="34" charset="0"/>
                          <a:ea typeface="+mn-ea"/>
                          <a:cs typeface="Arial" pitchFamily="34" charset="0"/>
                        </a:rPr>
                        <a:t>Rất</a:t>
                      </a:r>
                      <a:r>
                        <a:rPr lang="en-US" sz="2300" kern="1200" dirty="0">
                          <a:solidFill>
                            <a:schemeClr val="tx1"/>
                          </a:solidFill>
                          <a:latin typeface="Arial" pitchFamily="34" charset="0"/>
                          <a:ea typeface="+mn-ea"/>
                          <a:cs typeface="Arial" pitchFamily="34" charset="0"/>
                        </a:rPr>
                        <a:t> </a:t>
                      </a:r>
                      <a:r>
                        <a:rPr lang="en-US" sz="2300" kern="1200" dirty="0" err="1">
                          <a:solidFill>
                            <a:schemeClr val="tx1"/>
                          </a:solidFill>
                          <a:latin typeface="Arial" pitchFamily="34" charset="0"/>
                          <a:ea typeface="+mn-ea"/>
                          <a:cs typeface="Arial" pitchFamily="34" charset="0"/>
                        </a:rPr>
                        <a:t>tốt</a:t>
                      </a:r>
                      <a:endParaRPr lang="en-US" sz="2300" kern="1200" dirty="0">
                        <a:solidFill>
                          <a:schemeClr val="tx1"/>
                        </a:solidFill>
                        <a:latin typeface="Arial" pitchFamily="34" charset="0"/>
                        <a:ea typeface="+mn-ea"/>
                        <a:cs typeface="Arial" pitchFamily="34" charset="0"/>
                      </a:endParaRPr>
                    </a:p>
                    <a:p>
                      <a:pPr algn="l"/>
                      <a:r>
                        <a:rPr lang="en-US" sz="2300" kern="1200" dirty="0">
                          <a:solidFill>
                            <a:schemeClr val="tx1"/>
                          </a:solidFill>
                          <a:latin typeface="Arial" pitchFamily="34" charset="0"/>
                          <a:ea typeface="+mn-ea"/>
                          <a:cs typeface="Arial" pitchFamily="34" charset="0"/>
                        </a:rPr>
                        <a:t>    </a:t>
                      </a:r>
                      <a:r>
                        <a:rPr lang="en-US" sz="2300" kern="1200" dirty="0" err="1">
                          <a:solidFill>
                            <a:schemeClr val="tx1"/>
                          </a:solidFill>
                          <a:latin typeface="Arial" pitchFamily="34" charset="0"/>
                          <a:ea typeface="+mn-ea"/>
                          <a:cs typeface="Arial" pitchFamily="34" charset="0"/>
                        </a:rPr>
                        <a:t>Tốt</a:t>
                      </a:r>
                      <a:endParaRPr lang="en-US" sz="2300" kern="1200" dirty="0">
                        <a:solidFill>
                          <a:schemeClr val="tx1"/>
                        </a:solidFill>
                        <a:latin typeface="Arial" pitchFamily="34" charset="0"/>
                        <a:ea typeface="+mn-ea"/>
                        <a:cs typeface="Arial" pitchFamily="34" charset="0"/>
                      </a:endParaRPr>
                    </a:p>
                    <a:p>
                      <a:pPr algn="l"/>
                      <a:r>
                        <a:rPr lang="en-US" sz="2300" kern="1200" dirty="0">
                          <a:solidFill>
                            <a:schemeClr val="tx1"/>
                          </a:solidFill>
                          <a:latin typeface="Arial" pitchFamily="34" charset="0"/>
                          <a:ea typeface="+mn-ea"/>
                          <a:cs typeface="Arial" pitchFamily="34" charset="0"/>
                        </a:rPr>
                        <a:t>    </a:t>
                      </a:r>
                      <a:r>
                        <a:rPr lang="en-US" sz="2300" kern="1200" dirty="0" err="1">
                          <a:solidFill>
                            <a:schemeClr val="tx1"/>
                          </a:solidFill>
                          <a:latin typeface="Arial" pitchFamily="34" charset="0"/>
                          <a:ea typeface="+mn-ea"/>
                          <a:cs typeface="Arial" pitchFamily="34" charset="0"/>
                        </a:rPr>
                        <a:t>Trung</a:t>
                      </a:r>
                      <a:r>
                        <a:rPr lang="en-US" sz="2300" kern="1200" dirty="0">
                          <a:solidFill>
                            <a:schemeClr val="tx1"/>
                          </a:solidFill>
                          <a:latin typeface="Arial" pitchFamily="34" charset="0"/>
                          <a:ea typeface="+mn-ea"/>
                          <a:cs typeface="Arial" pitchFamily="34" charset="0"/>
                        </a:rPr>
                        <a:t> </a:t>
                      </a:r>
                      <a:r>
                        <a:rPr lang="en-US" sz="2300" kern="1200" dirty="0" err="1">
                          <a:solidFill>
                            <a:schemeClr val="tx1"/>
                          </a:solidFill>
                          <a:latin typeface="Arial" pitchFamily="34" charset="0"/>
                          <a:ea typeface="+mn-ea"/>
                          <a:cs typeface="Arial" pitchFamily="34" charset="0"/>
                        </a:rPr>
                        <a:t>bình</a:t>
                      </a:r>
                      <a:endParaRPr lang="en-US" sz="2300" kern="1200" dirty="0">
                        <a:solidFill>
                          <a:schemeClr val="tx1"/>
                        </a:solidFill>
                        <a:latin typeface="Arial" pitchFamily="34" charset="0"/>
                        <a:ea typeface="+mn-ea"/>
                        <a:cs typeface="Arial" pitchFamily="34" charset="0"/>
                      </a:endParaRPr>
                    </a:p>
                    <a:p>
                      <a:pPr algn="l"/>
                      <a:r>
                        <a:rPr lang="en-US" sz="2300" kern="1200" dirty="0">
                          <a:solidFill>
                            <a:schemeClr val="tx1"/>
                          </a:solidFill>
                          <a:latin typeface="Arial" pitchFamily="34" charset="0"/>
                          <a:ea typeface="+mn-ea"/>
                          <a:cs typeface="Arial" pitchFamily="34" charset="0"/>
                        </a:rPr>
                        <a:t>    </a:t>
                      </a:r>
                      <a:r>
                        <a:rPr lang="en-US" sz="2300" kern="1200" dirty="0" err="1">
                          <a:solidFill>
                            <a:schemeClr val="tx1"/>
                          </a:solidFill>
                          <a:latin typeface="Arial" pitchFamily="34" charset="0"/>
                          <a:ea typeface="+mn-ea"/>
                          <a:cs typeface="Arial" pitchFamily="34" charset="0"/>
                        </a:rPr>
                        <a:t>Hạn</a:t>
                      </a:r>
                      <a:r>
                        <a:rPr lang="en-US" sz="2300" kern="1200" dirty="0">
                          <a:solidFill>
                            <a:schemeClr val="tx1"/>
                          </a:solidFill>
                          <a:latin typeface="Arial" pitchFamily="34" charset="0"/>
                          <a:ea typeface="+mn-ea"/>
                          <a:cs typeface="Arial" pitchFamily="34" charset="0"/>
                        </a:rPr>
                        <a:t> </a:t>
                      </a:r>
                      <a:r>
                        <a:rPr lang="en-US" sz="2300" kern="1200" dirty="0" err="1">
                          <a:solidFill>
                            <a:schemeClr val="tx1"/>
                          </a:solidFill>
                          <a:latin typeface="Arial" pitchFamily="34" charset="0"/>
                          <a:ea typeface="+mn-ea"/>
                          <a:cs typeface="Arial" pitchFamily="34" charset="0"/>
                        </a:rPr>
                        <a:t>chế</a:t>
                      </a:r>
                      <a:endParaRPr lang="en-US" sz="2300" kern="1200" dirty="0">
                        <a:solidFill>
                          <a:schemeClr val="tx1"/>
                        </a:solidFill>
                        <a:latin typeface="Arial" pitchFamily="34" charset="0"/>
                        <a:ea typeface="+mn-ea"/>
                        <a:cs typeface="Arial" pitchFamily="34" charset="0"/>
                      </a:endParaRPr>
                    </a:p>
                    <a:p>
                      <a:pPr algn="l"/>
                      <a:r>
                        <a:rPr lang="en-US" sz="2300" kern="1200" dirty="0">
                          <a:solidFill>
                            <a:schemeClr val="tx1"/>
                          </a:solidFill>
                          <a:latin typeface="Arial" pitchFamily="34" charset="0"/>
                          <a:ea typeface="+mn-ea"/>
                          <a:cs typeface="Arial" pitchFamily="34" charset="0"/>
                        </a:rPr>
                        <a:t>    </a:t>
                      </a:r>
                      <a:r>
                        <a:rPr lang="en-US" sz="2300" kern="1200" dirty="0" err="1">
                          <a:solidFill>
                            <a:schemeClr val="tx1"/>
                          </a:solidFill>
                          <a:latin typeface="Arial" pitchFamily="34" charset="0"/>
                          <a:ea typeface="+mn-ea"/>
                          <a:cs typeface="Arial" pitchFamily="34" charset="0"/>
                        </a:rPr>
                        <a:t>Không</a:t>
                      </a:r>
                      <a:r>
                        <a:rPr lang="en-US" sz="2300" kern="1200" dirty="0">
                          <a:solidFill>
                            <a:schemeClr val="tx1"/>
                          </a:solidFill>
                          <a:latin typeface="Arial" pitchFamily="34" charset="0"/>
                          <a:ea typeface="+mn-ea"/>
                          <a:cs typeface="Arial" pitchFamily="34" charset="0"/>
                        </a:rPr>
                        <a:t> </a:t>
                      </a:r>
                      <a:r>
                        <a:rPr lang="en-US" sz="2300" kern="1200" dirty="0" err="1">
                          <a:solidFill>
                            <a:schemeClr val="tx1"/>
                          </a:solidFill>
                          <a:latin typeface="Arial" pitchFamily="34" charset="0"/>
                          <a:ea typeface="+mn-ea"/>
                          <a:cs typeface="Arial" pitchFamily="34" charset="0"/>
                        </a:rPr>
                        <a:t>áp</a:t>
                      </a:r>
                      <a:r>
                        <a:rPr lang="en-US" sz="2300" kern="1200" dirty="0">
                          <a:solidFill>
                            <a:schemeClr val="tx1"/>
                          </a:solidFill>
                          <a:latin typeface="Arial" pitchFamily="34" charset="0"/>
                          <a:ea typeface="+mn-ea"/>
                          <a:cs typeface="Arial" pitchFamily="34" charset="0"/>
                        </a:rPr>
                        <a:t> </a:t>
                      </a:r>
                      <a:r>
                        <a:rPr lang="en-US" sz="2300" kern="1200" dirty="0" err="1">
                          <a:solidFill>
                            <a:schemeClr val="tx1"/>
                          </a:solidFill>
                          <a:latin typeface="Arial" pitchFamily="34" charset="0"/>
                          <a:ea typeface="+mn-ea"/>
                          <a:cs typeface="Arial" pitchFamily="34" charset="0"/>
                        </a:rPr>
                        <a:t>dụng</a:t>
                      </a:r>
                      <a:r>
                        <a:rPr lang="en-US" sz="2300" kern="1200" dirty="0">
                          <a:solidFill>
                            <a:schemeClr val="tx1"/>
                          </a:solidFill>
                          <a:latin typeface="Arial" pitchFamily="34" charset="0"/>
                          <a:ea typeface="+mn-ea"/>
                          <a:cs typeface="Arial" pitchFamily="34" charset="0"/>
                        </a:rPr>
                        <a:t> </a:t>
                      </a:r>
                      <a:r>
                        <a:rPr lang="en-US" sz="2300" kern="1200" dirty="0" err="1">
                          <a:solidFill>
                            <a:schemeClr val="tx1"/>
                          </a:solidFill>
                          <a:latin typeface="Arial" pitchFamily="34" charset="0"/>
                          <a:ea typeface="+mn-ea"/>
                          <a:cs typeface="Arial" pitchFamily="34" charset="0"/>
                        </a:rPr>
                        <a:t>được</a:t>
                      </a:r>
                      <a:endParaRPr lang="en-US" sz="2300" kern="1200" dirty="0">
                        <a:solidFill>
                          <a:schemeClr val="tx1"/>
                        </a:solidFill>
                        <a:latin typeface="Arial" pitchFamily="34" charset="0"/>
                        <a:ea typeface="+mn-ea"/>
                        <a:cs typeface="Arial" pitchFamily="34" charset="0"/>
                      </a:endParaRPr>
                    </a:p>
                  </a:txBody>
                  <a:tcPr/>
                </a:tc>
                <a:tc>
                  <a:txBody>
                    <a:bodyPr/>
                    <a:lstStyle/>
                    <a:p>
                      <a:pPr algn="l"/>
                      <a:endParaRPr lang="en-US" sz="2300" kern="1200" dirty="0">
                        <a:solidFill>
                          <a:schemeClr val="tx1"/>
                        </a:solidFill>
                        <a:latin typeface="Arial" pitchFamily="34" charset="0"/>
                        <a:ea typeface="+mn-ea"/>
                        <a:cs typeface="Arial" pitchFamily="34" charset="0"/>
                      </a:endParaRPr>
                    </a:p>
                  </a:txBody>
                  <a:tcPr/>
                </a:tc>
                <a:extLst>
                  <a:ext uri="{0D108BD9-81ED-4DB2-BD59-A6C34878D82A}">
                    <a16:rowId xmlns="" xmlns:a16="http://schemas.microsoft.com/office/drawing/2014/main" val="10002"/>
                  </a:ext>
                </a:extLst>
              </a:tr>
              <a:tr h="2286000">
                <a:tc vMerge="1">
                  <a:txBody>
                    <a:bodyPr/>
                    <a:lstStyle/>
                    <a:p>
                      <a:pPr algn="just"/>
                      <a:endParaRPr lang="en-US" sz="2300" dirty="0">
                        <a:solidFill>
                          <a:srgbClr val="9900CC"/>
                        </a:solidFill>
                        <a:latin typeface="Arial" pitchFamily="34" charset="0"/>
                        <a:cs typeface="Arial" pitchFamily="34" charset="0"/>
                      </a:endParaRPr>
                    </a:p>
                  </a:txBody>
                  <a:tcPr/>
                </a:tc>
                <a:tc>
                  <a:txBody>
                    <a:bodyPr/>
                    <a:lstStyle/>
                    <a:p>
                      <a:pPr algn="just"/>
                      <a:r>
                        <a:rPr lang="vi-VN" sz="2400" dirty="0">
                          <a:solidFill>
                            <a:srgbClr val="9900CC"/>
                          </a:solidFill>
                        </a:rPr>
                        <a:t>Phân chia không gian và vị trí các khu vực phù hợp với diện tích, vị trí cửa ra vào, cửa sổ,… - Có không gian riêng để cất giữ đồ đạc cá nhân của cô và trẻ.</a:t>
                      </a:r>
                      <a:endParaRPr lang="en-US" sz="2400" dirty="0">
                        <a:solidFill>
                          <a:srgbClr val="9900CC"/>
                        </a:solidFill>
                      </a:endParaRPr>
                    </a:p>
                    <a:p>
                      <a:pPr algn="just"/>
                      <a:endParaRPr lang="en-US" sz="2300" dirty="0">
                        <a:solidFill>
                          <a:srgbClr val="9900CC"/>
                        </a:solidFill>
                        <a:latin typeface="Arial" pitchFamily="34" charset="0"/>
                        <a:cs typeface="Arial" pitchFamily="34" charset="0"/>
                      </a:endParaRPr>
                    </a:p>
                  </a:txBody>
                  <a:tcPr/>
                </a:tc>
                <a:tc>
                  <a:txBody>
                    <a:bodyPr/>
                    <a:lstStyle/>
                    <a:p>
                      <a:pPr algn="just"/>
                      <a:r>
                        <a:rPr lang="en-US" sz="2400" dirty="0">
                          <a:solidFill>
                            <a:schemeClr val="tx1"/>
                          </a:solidFill>
                          <a:latin typeface="Arial" pitchFamily="34" charset="0"/>
                          <a:cs typeface="Arial" pitchFamily="34" charset="0"/>
                        </a:rPr>
                        <a:t>    </a:t>
                      </a:r>
                      <a:r>
                        <a:rPr lang="en-US" sz="2300" dirty="0" err="1">
                          <a:solidFill>
                            <a:schemeClr val="tx1"/>
                          </a:solidFill>
                          <a:latin typeface="Arial" pitchFamily="34" charset="0"/>
                          <a:cs typeface="Arial" pitchFamily="34" charset="0"/>
                        </a:rPr>
                        <a:t>Rất</a:t>
                      </a:r>
                      <a:r>
                        <a:rPr lang="en-US" sz="2300" dirty="0">
                          <a:solidFill>
                            <a:schemeClr val="tx1"/>
                          </a:solidFill>
                          <a:latin typeface="Arial" pitchFamily="34" charset="0"/>
                          <a:cs typeface="Arial" pitchFamily="34" charset="0"/>
                        </a:rPr>
                        <a:t> </a:t>
                      </a:r>
                      <a:r>
                        <a:rPr lang="en-US" sz="2300" dirty="0" err="1">
                          <a:solidFill>
                            <a:schemeClr val="tx1"/>
                          </a:solidFill>
                          <a:latin typeface="Arial" pitchFamily="34" charset="0"/>
                          <a:cs typeface="Arial" pitchFamily="34" charset="0"/>
                        </a:rPr>
                        <a:t>tốt</a:t>
                      </a:r>
                      <a:endParaRPr lang="en-US" sz="2300" dirty="0">
                        <a:solidFill>
                          <a:schemeClr val="tx1"/>
                        </a:solidFill>
                        <a:latin typeface="Arial" pitchFamily="34" charset="0"/>
                        <a:cs typeface="Arial" pitchFamily="34" charset="0"/>
                      </a:endParaRPr>
                    </a:p>
                    <a:p>
                      <a:pPr algn="just"/>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Tốt</a:t>
                      </a:r>
                      <a:endParaRPr lang="en-US" sz="2400" dirty="0">
                        <a:solidFill>
                          <a:schemeClr val="tx1"/>
                        </a:solidFill>
                        <a:latin typeface="Arial" pitchFamily="34" charset="0"/>
                        <a:cs typeface="Arial" pitchFamily="34" charset="0"/>
                      </a:endParaRPr>
                    </a:p>
                    <a:p>
                      <a:pPr algn="just"/>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Trung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bình</a:t>
                      </a:r>
                      <a:endParaRPr lang="en-US" sz="2400" dirty="0">
                        <a:solidFill>
                          <a:schemeClr val="tx1"/>
                        </a:solidFill>
                        <a:latin typeface="Arial" pitchFamily="34" charset="0"/>
                        <a:cs typeface="Arial" pitchFamily="34" charset="0"/>
                      </a:endParaRPr>
                    </a:p>
                    <a:p>
                      <a:pPr algn="just"/>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Hạn</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chế</a:t>
                      </a:r>
                      <a:endParaRPr lang="en-US" sz="2400" dirty="0">
                        <a:solidFill>
                          <a:schemeClr val="tx1"/>
                        </a:solidFill>
                        <a:latin typeface="Arial" pitchFamily="34" charset="0"/>
                        <a:cs typeface="Arial" pitchFamily="34" charset="0"/>
                      </a:endParaRPr>
                    </a:p>
                    <a:p>
                      <a:pPr algn="just"/>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Không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áp</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dụng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được</a:t>
                      </a:r>
                      <a:endParaRPr lang="en-US" sz="2400" dirty="0">
                        <a:solidFill>
                          <a:schemeClr val="tx1"/>
                        </a:solidFill>
                        <a:latin typeface="Arial" pitchFamily="34" charset="0"/>
                        <a:cs typeface="Arial" pitchFamily="34" charset="0"/>
                      </a:endParaRPr>
                    </a:p>
                  </a:txBody>
                  <a:tcPr/>
                </a:tc>
                <a:tc>
                  <a:txBody>
                    <a:bodyPr/>
                    <a:lstStyle/>
                    <a:p>
                      <a:pPr algn="just"/>
                      <a:endParaRPr lang="en-US" sz="2400" dirty="0">
                        <a:solidFill>
                          <a:schemeClr val="tx1"/>
                        </a:solidFill>
                        <a:latin typeface="Arial" pitchFamily="34" charset="0"/>
                        <a:cs typeface="Arial" pitchFamily="34" charset="0"/>
                      </a:endParaRPr>
                    </a:p>
                  </a:txBody>
                  <a:tcPr/>
                </a:tc>
                <a:extLst>
                  <a:ext uri="{0D108BD9-81ED-4DB2-BD59-A6C34878D82A}">
                    <a16:rowId xmlns="" xmlns:a16="http://schemas.microsoft.com/office/drawing/2014/main" val="10003"/>
                  </a:ext>
                </a:extLst>
              </a:tr>
              <a:tr h="1899456">
                <a:tc>
                  <a:txBody>
                    <a:bodyPr/>
                    <a:lstStyle/>
                    <a:p>
                      <a:pPr algn="just"/>
                      <a:r>
                        <a:rPr lang="en-US" sz="2400" dirty="0">
                          <a:solidFill>
                            <a:srgbClr val="9900CC"/>
                          </a:solidFill>
                        </a:rPr>
                        <a:t>7. </a:t>
                      </a:r>
                      <a:r>
                        <a:rPr lang="vi-VN" sz="2400" dirty="0">
                          <a:solidFill>
                            <a:srgbClr val="9900CC"/>
                          </a:solidFill>
                        </a:rPr>
                        <a:t>Có các góc cho trẻ HĐ và đ</a:t>
                      </a:r>
                      <a:r>
                        <a:rPr lang="en-US" sz="2400" dirty="0">
                          <a:solidFill>
                            <a:srgbClr val="9900CC"/>
                          </a:solidFill>
                        </a:rPr>
                        <a:t>ư</a:t>
                      </a:r>
                      <a:r>
                        <a:rPr lang="vi-VN" sz="2400" dirty="0">
                          <a:solidFill>
                            <a:srgbClr val="9900CC"/>
                          </a:solidFill>
                        </a:rPr>
                        <a:t>ợc bố trí thuận tiện, hợp lí, linh hoạt, dễ thay đổi đáp ứng nhu cầu hứng thú HĐ vui chơi của trẻ</a:t>
                      </a:r>
                      <a:endParaRPr lang="en-US" sz="2400" dirty="0">
                        <a:solidFill>
                          <a:srgbClr val="9900CC"/>
                        </a:solidFill>
                      </a:endParaRPr>
                    </a:p>
                    <a:p>
                      <a:pPr algn="just"/>
                      <a:endParaRPr lang="en-US" sz="2400" dirty="0">
                        <a:solidFill>
                          <a:srgbClr val="9900CC"/>
                        </a:solidFill>
                        <a:latin typeface="Arial" pitchFamily="34" charset="0"/>
                        <a:cs typeface="Arial" pitchFamily="34" charset="0"/>
                      </a:endParaRPr>
                    </a:p>
                  </a:txBody>
                  <a:tcPr/>
                </a:tc>
                <a:tc>
                  <a:txBody>
                    <a:bodyPr/>
                    <a:lstStyle/>
                    <a:p>
                      <a:pPr algn="just"/>
                      <a:r>
                        <a:rPr lang="vi-VN" sz="2400" dirty="0">
                          <a:solidFill>
                            <a:srgbClr val="9900CC"/>
                          </a:solidFill>
                        </a:rPr>
                        <a:t>Các góc hoạt động trong lớp đƣợc xác định rõ ràng. </a:t>
                      </a:r>
                      <a:endParaRPr lang="en-US" sz="2400" dirty="0">
                        <a:solidFill>
                          <a:srgbClr val="9900CC"/>
                        </a:solidFill>
                      </a:endParaRPr>
                    </a:p>
                    <a:p>
                      <a:pPr algn="just"/>
                      <a:r>
                        <a:rPr lang="vi-VN" sz="2400" dirty="0">
                          <a:solidFill>
                            <a:srgbClr val="9900CC"/>
                          </a:solidFill>
                        </a:rPr>
                        <a:t>Bố trí các góc hoạt động hợp lí: động</a:t>
                      </a:r>
                      <a:r>
                        <a:rPr lang="en-US" sz="2400" dirty="0">
                          <a:solidFill>
                            <a:srgbClr val="9900CC"/>
                          </a:solidFill>
                        </a:rPr>
                        <a:t> </a:t>
                      </a:r>
                    </a:p>
                    <a:p>
                      <a:pPr algn="just"/>
                      <a:r>
                        <a:rPr lang="vi-VN" sz="2400" dirty="0">
                          <a:solidFill>
                            <a:srgbClr val="9900CC"/>
                          </a:solidFill>
                        </a:rPr>
                        <a:t>Các góc hoạt động có “ranh giới” rõ ràng, có lối đi cho trẻ di chuyển thuận tiện khi liên kết giữa các góc chơi</a:t>
                      </a:r>
                      <a:r>
                        <a:rPr lang="en-US" sz="2400" dirty="0">
                          <a:solidFill>
                            <a:srgbClr val="9900CC"/>
                          </a:solidFill>
                        </a:rPr>
                        <a:t>.</a:t>
                      </a:r>
                    </a:p>
                  </a:txBody>
                  <a:tcPr/>
                </a:tc>
                <a:tc>
                  <a:txBody>
                    <a:bodyPr/>
                    <a:lstStyle/>
                    <a:p>
                      <a:pPr algn="just"/>
                      <a:r>
                        <a:rPr lang="en-US" sz="2400" dirty="0">
                          <a:solidFill>
                            <a:schemeClr val="tx1"/>
                          </a:solidFill>
                          <a:latin typeface="Arial" pitchFamily="34" charset="0"/>
                          <a:cs typeface="Arial" pitchFamily="34" charset="0"/>
                        </a:rPr>
                        <a:t>    </a:t>
                      </a:r>
                      <a:r>
                        <a:rPr lang="en-US" sz="2300" dirty="0" err="1">
                          <a:solidFill>
                            <a:schemeClr val="tx1"/>
                          </a:solidFill>
                          <a:latin typeface="Arial" pitchFamily="34" charset="0"/>
                          <a:cs typeface="Arial" pitchFamily="34" charset="0"/>
                        </a:rPr>
                        <a:t>Rất</a:t>
                      </a:r>
                      <a:r>
                        <a:rPr lang="en-US" sz="2300" dirty="0">
                          <a:solidFill>
                            <a:schemeClr val="tx1"/>
                          </a:solidFill>
                          <a:latin typeface="Arial" pitchFamily="34" charset="0"/>
                          <a:cs typeface="Arial" pitchFamily="34" charset="0"/>
                        </a:rPr>
                        <a:t> </a:t>
                      </a:r>
                      <a:r>
                        <a:rPr lang="en-US" sz="2300" dirty="0" err="1">
                          <a:solidFill>
                            <a:schemeClr val="tx1"/>
                          </a:solidFill>
                          <a:latin typeface="Arial" pitchFamily="34" charset="0"/>
                          <a:cs typeface="Arial" pitchFamily="34" charset="0"/>
                        </a:rPr>
                        <a:t>tốt</a:t>
                      </a:r>
                      <a:endParaRPr lang="en-US" sz="2300" dirty="0">
                        <a:solidFill>
                          <a:schemeClr val="tx1"/>
                        </a:solidFill>
                        <a:latin typeface="Arial" pitchFamily="34" charset="0"/>
                        <a:cs typeface="Arial" pitchFamily="34" charset="0"/>
                      </a:endParaRPr>
                    </a:p>
                    <a:p>
                      <a:pPr algn="just"/>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Tốt</a:t>
                      </a:r>
                      <a:endParaRPr lang="en-US" sz="2400" dirty="0">
                        <a:solidFill>
                          <a:schemeClr val="tx1"/>
                        </a:solidFill>
                        <a:latin typeface="Arial" pitchFamily="34" charset="0"/>
                        <a:cs typeface="Arial" pitchFamily="34" charset="0"/>
                      </a:endParaRPr>
                    </a:p>
                    <a:p>
                      <a:pPr algn="just"/>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Trung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bình</a:t>
                      </a:r>
                      <a:endParaRPr lang="en-US" sz="2400" dirty="0">
                        <a:solidFill>
                          <a:schemeClr val="tx1"/>
                        </a:solidFill>
                        <a:latin typeface="Arial" pitchFamily="34" charset="0"/>
                        <a:cs typeface="Arial" pitchFamily="34" charset="0"/>
                      </a:endParaRPr>
                    </a:p>
                    <a:p>
                      <a:pPr algn="just"/>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Hạn</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chế</a:t>
                      </a:r>
                      <a:endParaRPr lang="en-US" sz="2400" dirty="0">
                        <a:solidFill>
                          <a:schemeClr val="tx1"/>
                        </a:solidFill>
                        <a:latin typeface="Arial" pitchFamily="34" charset="0"/>
                        <a:cs typeface="Arial" pitchFamily="34" charset="0"/>
                      </a:endParaRPr>
                    </a:p>
                    <a:p>
                      <a:pPr algn="just"/>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Không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áp</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dụng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được</a:t>
                      </a:r>
                      <a:endParaRPr lang="en-US" sz="2400" dirty="0">
                        <a:solidFill>
                          <a:schemeClr val="tx1"/>
                        </a:solidFill>
                        <a:latin typeface="Arial" pitchFamily="34" charset="0"/>
                        <a:cs typeface="Arial" pitchFamily="34" charset="0"/>
                      </a:endParaRPr>
                    </a:p>
                  </a:txBody>
                  <a:tcPr/>
                </a:tc>
                <a:tc>
                  <a:txBody>
                    <a:bodyPr/>
                    <a:lstStyle/>
                    <a:p>
                      <a:pPr algn="just"/>
                      <a:endParaRPr lang="en-US" sz="2400" dirty="0">
                        <a:solidFill>
                          <a:schemeClr val="tx1"/>
                        </a:solidFill>
                        <a:latin typeface="Arial" pitchFamily="34" charset="0"/>
                        <a:cs typeface="Arial" pitchFamily="34" charset="0"/>
                      </a:endParaRPr>
                    </a:p>
                  </a:txBody>
                  <a:tcPr/>
                </a:tc>
                <a:extLst>
                  <a:ext uri="{0D108BD9-81ED-4DB2-BD59-A6C34878D82A}">
                    <a16:rowId xmlns="" xmlns:a16="http://schemas.microsoft.com/office/drawing/2014/main" val="10004"/>
                  </a:ext>
                </a:extLst>
              </a:tr>
            </a:tbl>
          </a:graphicData>
        </a:graphic>
      </p:graphicFrame>
      <p:sp>
        <p:nvSpPr>
          <p:cNvPr id="3" name="TextBox 2"/>
          <p:cNvSpPr txBox="1"/>
          <p:nvPr/>
        </p:nvSpPr>
        <p:spPr>
          <a:xfrm>
            <a:off x="457200" y="9105900"/>
            <a:ext cx="16916400" cy="461665"/>
          </a:xfrm>
          <a:prstGeom prst="rect">
            <a:avLst/>
          </a:prstGeom>
          <a:noFill/>
        </p:spPr>
        <p:txBody>
          <a:bodyPr wrap="square" rtlCol="0">
            <a:spAutoFit/>
          </a:bodyPr>
          <a:lstStyle/>
          <a:p>
            <a:pPr algn="ctr"/>
            <a:r>
              <a:rPr lang="en-US" sz="2400" i="1" dirty="0" err="1">
                <a:solidFill>
                  <a:srgbClr val="FF0000"/>
                </a:solidFill>
                <a:latin typeface="Arial" pitchFamily="34" charset="0"/>
                <a:cs typeface="Arial" pitchFamily="34" charset="0"/>
              </a:rPr>
              <a:t>Ghi</a:t>
            </a:r>
            <a:r>
              <a:rPr lang="en-US" sz="2400" i="1" dirty="0">
                <a:solidFill>
                  <a:srgbClr val="FF0000"/>
                </a:solidFill>
                <a:latin typeface="Arial" pitchFamily="34" charset="0"/>
                <a:cs typeface="Arial" pitchFamily="34" charset="0"/>
              </a:rPr>
              <a:t> </a:t>
            </a:r>
            <a:r>
              <a:rPr lang="en-US" sz="2400" i="1" dirty="0" err="1">
                <a:solidFill>
                  <a:srgbClr val="FF0000"/>
                </a:solidFill>
                <a:latin typeface="Arial" pitchFamily="34" charset="0"/>
                <a:cs typeface="Arial" pitchFamily="34" charset="0"/>
              </a:rPr>
              <a:t>chú</a:t>
            </a:r>
            <a:r>
              <a:rPr lang="en-US" sz="2400" i="1" dirty="0">
                <a:solidFill>
                  <a:srgbClr val="FF0000"/>
                </a:solidFill>
                <a:latin typeface="Arial" pitchFamily="34" charset="0"/>
                <a:cs typeface="Arial" pitchFamily="34" charset="0"/>
              </a:rPr>
              <a:t>: </a:t>
            </a:r>
            <a:r>
              <a:rPr lang="en-US" sz="2400" i="1" dirty="0" err="1">
                <a:solidFill>
                  <a:srgbClr val="FF0000"/>
                </a:solidFill>
                <a:latin typeface="Arial" pitchFamily="34" charset="0"/>
                <a:cs typeface="Arial" pitchFamily="34" charset="0"/>
              </a:rPr>
              <a:t>tiêu</a:t>
            </a:r>
            <a:r>
              <a:rPr lang="en-US" sz="2400" i="1" dirty="0">
                <a:solidFill>
                  <a:srgbClr val="FF0000"/>
                </a:solidFill>
                <a:latin typeface="Arial" pitchFamily="34" charset="0"/>
                <a:cs typeface="Arial" pitchFamily="34" charset="0"/>
              </a:rPr>
              <a:t> </a:t>
            </a:r>
            <a:r>
              <a:rPr lang="en-US" sz="2400" i="1" dirty="0" err="1">
                <a:solidFill>
                  <a:srgbClr val="FF0000"/>
                </a:solidFill>
                <a:latin typeface="Arial" pitchFamily="34" charset="0"/>
                <a:cs typeface="Arial" pitchFamily="34" charset="0"/>
              </a:rPr>
              <a:t>chí</a:t>
            </a:r>
            <a:r>
              <a:rPr lang="en-US" sz="2400" i="1" dirty="0">
                <a:solidFill>
                  <a:srgbClr val="FF0000"/>
                </a:solidFill>
                <a:latin typeface="Arial" pitchFamily="34" charset="0"/>
                <a:cs typeface="Arial" pitchFamily="34" charset="0"/>
              </a:rPr>
              <a:t> </a:t>
            </a:r>
            <a:r>
              <a:rPr lang="en-US" sz="2400" i="1" dirty="0" err="1">
                <a:solidFill>
                  <a:srgbClr val="FF0000"/>
                </a:solidFill>
                <a:latin typeface="Arial" pitchFamily="34" charset="0"/>
                <a:cs typeface="Arial" pitchFamily="34" charset="0"/>
              </a:rPr>
              <a:t>môi</a:t>
            </a:r>
            <a:r>
              <a:rPr lang="en-US" sz="2400" i="1" dirty="0">
                <a:solidFill>
                  <a:srgbClr val="FF0000"/>
                </a:solidFill>
                <a:latin typeface="Arial" pitchFamily="34" charset="0"/>
                <a:cs typeface="Arial" pitchFamily="34" charset="0"/>
              </a:rPr>
              <a:t> </a:t>
            </a:r>
            <a:r>
              <a:rPr lang="en-US" sz="2400" i="1" dirty="0" err="1">
                <a:solidFill>
                  <a:srgbClr val="FF0000"/>
                </a:solidFill>
                <a:latin typeface="Arial" pitchFamily="34" charset="0"/>
                <a:cs typeface="Arial" pitchFamily="34" charset="0"/>
              </a:rPr>
              <a:t>trường</a:t>
            </a:r>
            <a:r>
              <a:rPr lang="en-US" sz="2400" i="1" dirty="0">
                <a:solidFill>
                  <a:srgbClr val="FF0000"/>
                </a:solidFill>
                <a:latin typeface="Arial" pitchFamily="34" charset="0"/>
                <a:cs typeface="Arial" pitchFamily="34" charset="0"/>
              </a:rPr>
              <a:t> VC </a:t>
            </a:r>
            <a:r>
              <a:rPr lang="en-US" sz="2400" i="1" dirty="0" err="1">
                <a:solidFill>
                  <a:srgbClr val="FF0000"/>
                </a:solidFill>
                <a:latin typeface="Arial" pitchFamily="34" charset="0"/>
                <a:cs typeface="Arial" pitchFamily="34" charset="0"/>
              </a:rPr>
              <a:t>được</a:t>
            </a:r>
            <a:r>
              <a:rPr lang="en-US" sz="2400" i="1" dirty="0">
                <a:solidFill>
                  <a:srgbClr val="FF0000"/>
                </a:solidFill>
                <a:latin typeface="Arial" pitchFamily="34" charset="0"/>
                <a:cs typeface="Arial" pitchFamily="34" charset="0"/>
              </a:rPr>
              <a:t> </a:t>
            </a:r>
            <a:r>
              <a:rPr lang="en-US" sz="2400" i="1" dirty="0" err="1">
                <a:solidFill>
                  <a:srgbClr val="FF0000"/>
                </a:solidFill>
                <a:latin typeface="Arial" pitchFamily="34" charset="0"/>
                <a:cs typeface="Arial" pitchFamily="34" charset="0"/>
              </a:rPr>
              <a:t>bổ</a:t>
            </a:r>
            <a:r>
              <a:rPr lang="en-US" sz="2400" i="1" dirty="0">
                <a:solidFill>
                  <a:srgbClr val="FF0000"/>
                </a:solidFill>
                <a:latin typeface="Arial" pitchFamily="34" charset="0"/>
                <a:cs typeface="Arial" pitchFamily="34" charset="0"/>
              </a:rPr>
              <a:t> sung </a:t>
            </a:r>
            <a:r>
              <a:rPr lang="en-US" sz="2400" i="1" dirty="0" err="1">
                <a:solidFill>
                  <a:srgbClr val="FF0000"/>
                </a:solidFill>
                <a:latin typeface="Arial" pitchFamily="34" charset="0"/>
                <a:cs typeface="Arial" pitchFamily="34" charset="0"/>
              </a:rPr>
              <a:t>từ</a:t>
            </a:r>
            <a:r>
              <a:rPr lang="en-US" sz="2400" i="1" dirty="0">
                <a:solidFill>
                  <a:srgbClr val="FF0000"/>
                </a:solidFill>
                <a:latin typeface="Arial" pitchFamily="34" charset="0"/>
                <a:cs typeface="Arial" pitchFamily="34" charset="0"/>
              </a:rPr>
              <a:t> </a:t>
            </a:r>
            <a:r>
              <a:rPr lang="en-US" sz="2400" i="1" dirty="0" err="1">
                <a:solidFill>
                  <a:srgbClr val="FF0000"/>
                </a:solidFill>
                <a:latin typeface="Arial" pitchFamily="34" charset="0"/>
                <a:cs typeface="Arial" pitchFamily="34" charset="0"/>
              </a:rPr>
              <a:t>tiêu</a:t>
            </a:r>
            <a:r>
              <a:rPr lang="en-US" sz="2400" i="1" dirty="0">
                <a:solidFill>
                  <a:srgbClr val="FF0000"/>
                </a:solidFill>
                <a:latin typeface="Arial" pitchFamily="34" charset="0"/>
                <a:cs typeface="Arial" pitchFamily="34" charset="0"/>
              </a:rPr>
              <a:t> </a:t>
            </a:r>
            <a:r>
              <a:rPr lang="en-US" sz="2400" i="1" dirty="0" err="1">
                <a:solidFill>
                  <a:srgbClr val="FF0000"/>
                </a:solidFill>
                <a:latin typeface="Arial" pitchFamily="34" charset="0"/>
                <a:cs typeface="Arial" pitchFamily="34" charset="0"/>
              </a:rPr>
              <a:t>chí</a:t>
            </a:r>
            <a:r>
              <a:rPr lang="en-US" sz="2400" i="1" dirty="0">
                <a:solidFill>
                  <a:srgbClr val="FF0000"/>
                </a:solidFill>
                <a:latin typeface="Arial" pitchFamily="34" charset="0"/>
                <a:cs typeface="Arial" pitchFamily="34" charset="0"/>
              </a:rPr>
              <a:t> </a:t>
            </a:r>
            <a:r>
              <a:rPr lang="en-US" sz="2400" i="1" dirty="0" err="1">
                <a:solidFill>
                  <a:srgbClr val="FF0000"/>
                </a:solidFill>
                <a:latin typeface="Arial" pitchFamily="34" charset="0"/>
                <a:cs typeface="Arial" pitchFamily="34" charset="0"/>
              </a:rPr>
              <a:t>LTLTT</a:t>
            </a:r>
            <a:r>
              <a:rPr lang="en-US" sz="2400" i="1" dirty="0">
                <a:solidFill>
                  <a:srgbClr val="FF0000"/>
                </a:solidFill>
                <a:latin typeface="Arial" pitchFamily="34" charset="0"/>
                <a:cs typeface="Arial" pitchFamily="34" charset="0"/>
              </a:rPr>
              <a:t> </a:t>
            </a:r>
            <a:r>
              <a:rPr lang="en-US" sz="2400" i="1" dirty="0" err="1">
                <a:solidFill>
                  <a:srgbClr val="FF0000"/>
                </a:solidFill>
                <a:latin typeface="Arial" pitchFamily="34" charset="0"/>
                <a:cs typeface="Arial" pitchFamily="34" charset="0"/>
              </a:rPr>
              <a:t>giai</a:t>
            </a:r>
            <a:r>
              <a:rPr lang="en-US" sz="2400" i="1" dirty="0">
                <a:solidFill>
                  <a:srgbClr val="FF0000"/>
                </a:solidFill>
                <a:latin typeface="Arial" pitchFamily="34" charset="0"/>
                <a:cs typeface="Arial" pitchFamily="34" charset="0"/>
              </a:rPr>
              <a:t> </a:t>
            </a:r>
            <a:r>
              <a:rPr lang="en-US" sz="2400" i="1" dirty="0" err="1">
                <a:solidFill>
                  <a:srgbClr val="FF0000"/>
                </a:solidFill>
                <a:latin typeface="Arial" pitchFamily="34" charset="0"/>
                <a:cs typeface="Arial" pitchFamily="34" charset="0"/>
              </a:rPr>
              <a:t>đoạn</a:t>
            </a:r>
            <a:r>
              <a:rPr lang="en-US" sz="2400" i="1" dirty="0">
                <a:solidFill>
                  <a:srgbClr val="FF0000"/>
                </a:solidFill>
                <a:latin typeface="Arial" pitchFamily="34" charset="0"/>
                <a:cs typeface="Arial" pitchFamily="34" charset="0"/>
              </a:rPr>
              <a:t> 1 (2015-2020)</a:t>
            </a:r>
          </a:p>
        </p:txBody>
      </p:sp>
      <p:grpSp>
        <p:nvGrpSpPr>
          <p:cNvPr id="4" name="Group 3">
            <a:extLst>
              <a:ext uri="{FF2B5EF4-FFF2-40B4-BE49-F238E27FC236}">
                <a16:creationId xmlns="" xmlns:a16="http://schemas.microsoft.com/office/drawing/2014/main" id="{95E17939-7181-A442-BCF8-3C32D22BAC16}"/>
              </a:ext>
            </a:extLst>
          </p:cNvPr>
          <p:cNvGrpSpPr/>
          <p:nvPr/>
        </p:nvGrpSpPr>
        <p:grpSpPr>
          <a:xfrm>
            <a:off x="11049000" y="1756197"/>
            <a:ext cx="243052" cy="1619039"/>
            <a:chOff x="14044448" y="3975036"/>
            <a:chExt cx="243052" cy="1619038"/>
          </a:xfrm>
        </p:grpSpPr>
        <p:sp>
          <p:nvSpPr>
            <p:cNvPr id="5" name="Rectangle 4">
              <a:extLst>
                <a:ext uri="{FF2B5EF4-FFF2-40B4-BE49-F238E27FC236}">
                  <a16:creationId xmlns="" xmlns:a16="http://schemas.microsoft.com/office/drawing/2014/main" id="{A3ACE3CB-9632-A54C-9438-0F8B6ECAA61D}"/>
                </a:ext>
              </a:extLst>
            </p:cNvPr>
            <p:cNvSpPr/>
            <p:nvPr/>
          </p:nvSpPr>
          <p:spPr>
            <a:xfrm>
              <a:off x="14058900" y="3975036"/>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6" name="Rectangle 5">
              <a:extLst>
                <a:ext uri="{FF2B5EF4-FFF2-40B4-BE49-F238E27FC236}">
                  <a16:creationId xmlns="" xmlns:a16="http://schemas.microsoft.com/office/drawing/2014/main" id="{2607CF4D-9B08-B445-9247-6BA737FC81FE}"/>
                </a:ext>
              </a:extLst>
            </p:cNvPr>
            <p:cNvSpPr/>
            <p:nvPr/>
          </p:nvSpPr>
          <p:spPr>
            <a:xfrm>
              <a:off x="14044448" y="4314129"/>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7" name="Rectangle 6">
              <a:extLst>
                <a:ext uri="{FF2B5EF4-FFF2-40B4-BE49-F238E27FC236}">
                  <a16:creationId xmlns="" xmlns:a16="http://schemas.microsoft.com/office/drawing/2014/main" id="{D3205C93-0067-4C45-95A3-CAAE81CC51A8}"/>
                </a:ext>
              </a:extLst>
            </p:cNvPr>
            <p:cNvSpPr/>
            <p:nvPr/>
          </p:nvSpPr>
          <p:spPr>
            <a:xfrm>
              <a:off x="14058900" y="4665277"/>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8" name="Rectangle 7">
              <a:extLst>
                <a:ext uri="{FF2B5EF4-FFF2-40B4-BE49-F238E27FC236}">
                  <a16:creationId xmlns="" xmlns:a16="http://schemas.microsoft.com/office/drawing/2014/main" id="{D9A1DD77-56C0-674D-8604-1A5951C62C55}"/>
                </a:ext>
              </a:extLst>
            </p:cNvPr>
            <p:cNvSpPr/>
            <p:nvPr/>
          </p:nvSpPr>
          <p:spPr>
            <a:xfrm>
              <a:off x="14058900" y="5042820"/>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9" name="Rectangle 8">
              <a:extLst>
                <a:ext uri="{FF2B5EF4-FFF2-40B4-BE49-F238E27FC236}">
                  <a16:creationId xmlns="" xmlns:a16="http://schemas.microsoft.com/office/drawing/2014/main" id="{D2AD7324-CB99-E047-8D9B-DE866FF6EE98}"/>
                </a:ext>
              </a:extLst>
            </p:cNvPr>
            <p:cNvSpPr/>
            <p:nvPr/>
          </p:nvSpPr>
          <p:spPr>
            <a:xfrm>
              <a:off x="14044448" y="5365474"/>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grpSp>
      <p:grpSp>
        <p:nvGrpSpPr>
          <p:cNvPr id="10" name="Group 9">
            <a:extLst>
              <a:ext uri="{FF2B5EF4-FFF2-40B4-BE49-F238E27FC236}">
                <a16:creationId xmlns="" xmlns:a16="http://schemas.microsoft.com/office/drawing/2014/main" id="{95E17939-7181-A442-BCF8-3C32D22BAC16}"/>
              </a:ext>
            </a:extLst>
          </p:cNvPr>
          <p:cNvGrpSpPr/>
          <p:nvPr/>
        </p:nvGrpSpPr>
        <p:grpSpPr>
          <a:xfrm>
            <a:off x="11087100" y="4838700"/>
            <a:ext cx="243052" cy="1619039"/>
            <a:chOff x="14044448" y="3975036"/>
            <a:chExt cx="243052" cy="1619038"/>
          </a:xfrm>
        </p:grpSpPr>
        <p:sp>
          <p:nvSpPr>
            <p:cNvPr id="11" name="Rectangle 10">
              <a:extLst>
                <a:ext uri="{FF2B5EF4-FFF2-40B4-BE49-F238E27FC236}">
                  <a16:creationId xmlns="" xmlns:a16="http://schemas.microsoft.com/office/drawing/2014/main" id="{A3ACE3CB-9632-A54C-9438-0F8B6ECAA61D}"/>
                </a:ext>
              </a:extLst>
            </p:cNvPr>
            <p:cNvSpPr/>
            <p:nvPr/>
          </p:nvSpPr>
          <p:spPr>
            <a:xfrm>
              <a:off x="14058900" y="3975036"/>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12" name="Rectangle 11">
              <a:extLst>
                <a:ext uri="{FF2B5EF4-FFF2-40B4-BE49-F238E27FC236}">
                  <a16:creationId xmlns="" xmlns:a16="http://schemas.microsoft.com/office/drawing/2014/main" id="{2607CF4D-9B08-B445-9247-6BA737FC81FE}"/>
                </a:ext>
              </a:extLst>
            </p:cNvPr>
            <p:cNvSpPr/>
            <p:nvPr/>
          </p:nvSpPr>
          <p:spPr>
            <a:xfrm>
              <a:off x="14044448" y="4314129"/>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13" name="Rectangle 12">
              <a:extLst>
                <a:ext uri="{FF2B5EF4-FFF2-40B4-BE49-F238E27FC236}">
                  <a16:creationId xmlns="" xmlns:a16="http://schemas.microsoft.com/office/drawing/2014/main" id="{D3205C93-0067-4C45-95A3-CAAE81CC51A8}"/>
                </a:ext>
              </a:extLst>
            </p:cNvPr>
            <p:cNvSpPr/>
            <p:nvPr/>
          </p:nvSpPr>
          <p:spPr>
            <a:xfrm>
              <a:off x="14058900" y="4665277"/>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14" name="Rectangle 13">
              <a:extLst>
                <a:ext uri="{FF2B5EF4-FFF2-40B4-BE49-F238E27FC236}">
                  <a16:creationId xmlns="" xmlns:a16="http://schemas.microsoft.com/office/drawing/2014/main" id="{D9A1DD77-56C0-674D-8604-1A5951C62C55}"/>
                </a:ext>
              </a:extLst>
            </p:cNvPr>
            <p:cNvSpPr/>
            <p:nvPr/>
          </p:nvSpPr>
          <p:spPr>
            <a:xfrm>
              <a:off x="14058900" y="5042820"/>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15" name="Rectangle 14">
              <a:extLst>
                <a:ext uri="{FF2B5EF4-FFF2-40B4-BE49-F238E27FC236}">
                  <a16:creationId xmlns="" xmlns:a16="http://schemas.microsoft.com/office/drawing/2014/main" id="{D2AD7324-CB99-E047-8D9B-DE866FF6EE98}"/>
                </a:ext>
              </a:extLst>
            </p:cNvPr>
            <p:cNvSpPr/>
            <p:nvPr/>
          </p:nvSpPr>
          <p:spPr>
            <a:xfrm>
              <a:off x="14044448" y="5365474"/>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grpSp>
      <p:grpSp>
        <p:nvGrpSpPr>
          <p:cNvPr id="16" name="Group 15">
            <a:extLst>
              <a:ext uri="{FF2B5EF4-FFF2-40B4-BE49-F238E27FC236}">
                <a16:creationId xmlns="" xmlns:a16="http://schemas.microsoft.com/office/drawing/2014/main" id="{95E17939-7181-A442-BCF8-3C32D22BAC16}"/>
              </a:ext>
            </a:extLst>
          </p:cNvPr>
          <p:cNvGrpSpPr/>
          <p:nvPr/>
        </p:nvGrpSpPr>
        <p:grpSpPr>
          <a:xfrm>
            <a:off x="11079874" y="7111643"/>
            <a:ext cx="243052" cy="1619039"/>
            <a:chOff x="14044448" y="3975036"/>
            <a:chExt cx="243052" cy="1619038"/>
          </a:xfrm>
        </p:grpSpPr>
        <p:sp>
          <p:nvSpPr>
            <p:cNvPr id="17" name="Rectangle 16">
              <a:extLst>
                <a:ext uri="{FF2B5EF4-FFF2-40B4-BE49-F238E27FC236}">
                  <a16:creationId xmlns="" xmlns:a16="http://schemas.microsoft.com/office/drawing/2014/main" id="{A3ACE3CB-9632-A54C-9438-0F8B6ECAA61D}"/>
                </a:ext>
              </a:extLst>
            </p:cNvPr>
            <p:cNvSpPr/>
            <p:nvPr/>
          </p:nvSpPr>
          <p:spPr>
            <a:xfrm>
              <a:off x="14058900" y="3975036"/>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18" name="Rectangle 17">
              <a:extLst>
                <a:ext uri="{FF2B5EF4-FFF2-40B4-BE49-F238E27FC236}">
                  <a16:creationId xmlns="" xmlns:a16="http://schemas.microsoft.com/office/drawing/2014/main" id="{2607CF4D-9B08-B445-9247-6BA737FC81FE}"/>
                </a:ext>
              </a:extLst>
            </p:cNvPr>
            <p:cNvSpPr/>
            <p:nvPr/>
          </p:nvSpPr>
          <p:spPr>
            <a:xfrm>
              <a:off x="14044448" y="4314129"/>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19" name="Rectangle 18">
              <a:extLst>
                <a:ext uri="{FF2B5EF4-FFF2-40B4-BE49-F238E27FC236}">
                  <a16:creationId xmlns="" xmlns:a16="http://schemas.microsoft.com/office/drawing/2014/main" id="{D3205C93-0067-4C45-95A3-CAAE81CC51A8}"/>
                </a:ext>
              </a:extLst>
            </p:cNvPr>
            <p:cNvSpPr/>
            <p:nvPr/>
          </p:nvSpPr>
          <p:spPr>
            <a:xfrm>
              <a:off x="14058900" y="4665277"/>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20" name="Rectangle 19">
              <a:extLst>
                <a:ext uri="{FF2B5EF4-FFF2-40B4-BE49-F238E27FC236}">
                  <a16:creationId xmlns="" xmlns:a16="http://schemas.microsoft.com/office/drawing/2014/main" id="{D9A1DD77-56C0-674D-8604-1A5951C62C55}"/>
                </a:ext>
              </a:extLst>
            </p:cNvPr>
            <p:cNvSpPr/>
            <p:nvPr/>
          </p:nvSpPr>
          <p:spPr>
            <a:xfrm>
              <a:off x="14058900" y="5042820"/>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21" name="Rectangle 20">
              <a:extLst>
                <a:ext uri="{FF2B5EF4-FFF2-40B4-BE49-F238E27FC236}">
                  <a16:creationId xmlns="" xmlns:a16="http://schemas.microsoft.com/office/drawing/2014/main" id="{D2AD7324-CB99-E047-8D9B-DE866FF6EE98}"/>
                </a:ext>
              </a:extLst>
            </p:cNvPr>
            <p:cNvSpPr/>
            <p:nvPr/>
          </p:nvSpPr>
          <p:spPr>
            <a:xfrm>
              <a:off x="14044448" y="5365474"/>
              <a:ext cx="228600" cy="22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grpSp>
    </p:spTree>
    <p:extLst>
      <p:ext uri="{BB962C8B-B14F-4D97-AF65-F5344CB8AC3E}">
        <p14:creationId xmlns:p14="http://schemas.microsoft.com/office/powerpoint/2010/main" val="2828624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4000" b="-8000"/>
          </a:stretch>
        </a:blipFill>
        <a:effectLst/>
      </p:bgPr>
    </p:bg>
    <p:spTree>
      <p:nvGrpSpPr>
        <p:cNvPr id="1" name=""/>
        <p:cNvGrpSpPr/>
        <p:nvPr/>
      </p:nvGrpSpPr>
      <p:grpSpPr>
        <a:xfrm>
          <a:off x="0" y="0"/>
          <a:ext cx="0" cy="0"/>
          <a:chOff x="0" y="0"/>
          <a:chExt cx="0" cy="0"/>
        </a:xfrm>
      </p:grpSpPr>
      <p:sp>
        <p:nvSpPr>
          <p:cNvPr id="2" name="TextBox 2"/>
          <p:cNvSpPr txBox="1"/>
          <p:nvPr/>
        </p:nvSpPr>
        <p:spPr>
          <a:xfrm>
            <a:off x="1551735" y="838079"/>
            <a:ext cx="7246901" cy="526234"/>
          </a:xfrm>
          <a:prstGeom prst="rect">
            <a:avLst/>
          </a:prstGeom>
        </p:spPr>
        <p:txBody>
          <a:bodyPr wrap="square" lIns="0" tIns="0" rIns="0" bIns="0" rtlCol="0" anchor="t">
            <a:spAutoFit/>
          </a:bodyPr>
          <a:lstStyle>
            <a:defPPr>
              <a:defRPr lang="en-US"/>
            </a:defPPr>
            <a:lvl1pPr algn="just">
              <a:lnSpc>
                <a:spcPts val="4480"/>
              </a:lnSpc>
              <a:defRPr sz="3200" b="1">
                <a:solidFill>
                  <a:srgbClr val="FF0000"/>
                </a:solidFill>
                <a:latin typeface="Arial" pitchFamily="34" charset="0"/>
                <a:cs typeface="Arial" pitchFamily="34" charset="0"/>
              </a:defRPr>
            </a:lvl1pPr>
          </a:lstStyle>
          <a:p>
            <a:pPr algn="l"/>
            <a:r>
              <a:rPr lang="en-US" dirty="0"/>
              <a:t>III. SỬ DỤNG KẾT QUẢ ĐÁNH GIÁ </a:t>
            </a:r>
          </a:p>
        </p:txBody>
      </p:sp>
      <p:sp>
        <p:nvSpPr>
          <p:cNvPr id="6" name="TextBox 6"/>
          <p:cNvSpPr txBox="1"/>
          <p:nvPr/>
        </p:nvSpPr>
        <p:spPr>
          <a:xfrm>
            <a:off x="1454922" y="1505921"/>
            <a:ext cx="13851828" cy="2154436"/>
          </a:xfrm>
          <a:prstGeom prst="rect">
            <a:avLst/>
          </a:prstGeom>
        </p:spPr>
        <p:txBody>
          <a:bodyPr lIns="0" tIns="0" rIns="0" bIns="0" rtlCol="0" anchor="t">
            <a:spAutoFit/>
          </a:bodyPr>
          <a:lstStyle/>
          <a:p>
            <a:pPr algn="just">
              <a:lnSpc>
                <a:spcPts val="5610"/>
              </a:lnSpc>
            </a:pPr>
            <a:r>
              <a:rPr lang="en-US" sz="3600" b="1" spc="210" dirty="0">
                <a:solidFill>
                  <a:srgbClr val="7030A0"/>
                </a:solidFill>
                <a:latin typeface="Arial" pitchFamily="34" charset="0"/>
                <a:cs typeface="Arial" pitchFamily="34" charset="0"/>
              </a:rPr>
              <a:t>1. </a:t>
            </a:r>
            <a:r>
              <a:rPr lang="en-US" sz="3600" b="1" spc="210" dirty="0" err="1">
                <a:solidFill>
                  <a:srgbClr val="7030A0"/>
                </a:solidFill>
                <a:latin typeface="Arial" pitchFamily="34" charset="0"/>
                <a:cs typeface="Arial" pitchFamily="34" charset="0"/>
              </a:rPr>
              <a:t>Điều</a:t>
            </a:r>
            <a:r>
              <a:rPr lang="en-US" sz="3600" b="1" spc="210" dirty="0">
                <a:solidFill>
                  <a:srgbClr val="7030A0"/>
                </a:solidFill>
                <a:latin typeface="Arial" pitchFamily="34" charset="0"/>
                <a:cs typeface="Arial" pitchFamily="34" charset="0"/>
              </a:rPr>
              <a:t> </a:t>
            </a:r>
            <a:r>
              <a:rPr lang="en-US" sz="3600" b="1" spc="210" dirty="0" err="1">
                <a:solidFill>
                  <a:srgbClr val="7030A0"/>
                </a:solidFill>
                <a:latin typeface="Arial" pitchFamily="34" charset="0"/>
                <a:cs typeface="Arial" pitchFamily="34" charset="0"/>
              </a:rPr>
              <a:t>chỉnh</a:t>
            </a:r>
            <a:r>
              <a:rPr lang="en-US" sz="3600" b="1" spc="210" dirty="0">
                <a:solidFill>
                  <a:srgbClr val="7030A0"/>
                </a:solidFill>
                <a:latin typeface="Arial" pitchFamily="34" charset="0"/>
                <a:cs typeface="Arial" pitchFamily="34" charset="0"/>
              </a:rPr>
              <a:t> </a:t>
            </a:r>
            <a:r>
              <a:rPr lang="en-US" sz="3600" b="1" spc="210" dirty="0" err="1">
                <a:solidFill>
                  <a:srgbClr val="7030A0"/>
                </a:solidFill>
                <a:latin typeface="Arial" pitchFamily="34" charset="0"/>
                <a:cs typeface="Arial" pitchFamily="34" charset="0"/>
              </a:rPr>
              <a:t>xây</a:t>
            </a:r>
            <a:r>
              <a:rPr lang="en-US" sz="3600" b="1" spc="210" dirty="0">
                <a:solidFill>
                  <a:srgbClr val="7030A0"/>
                </a:solidFill>
                <a:latin typeface="Arial" pitchFamily="34" charset="0"/>
                <a:cs typeface="Arial" pitchFamily="34" charset="0"/>
              </a:rPr>
              <a:t> </a:t>
            </a:r>
            <a:r>
              <a:rPr lang="en-US" sz="3600" b="1" spc="210" dirty="0" err="1">
                <a:solidFill>
                  <a:srgbClr val="7030A0"/>
                </a:solidFill>
                <a:latin typeface="Arial" pitchFamily="34" charset="0"/>
                <a:cs typeface="Arial" pitchFamily="34" charset="0"/>
              </a:rPr>
              <a:t>dựng</a:t>
            </a:r>
            <a:r>
              <a:rPr lang="en-US" sz="3600" b="1" spc="210" dirty="0">
                <a:solidFill>
                  <a:srgbClr val="7030A0"/>
                </a:solidFill>
                <a:latin typeface="Arial" pitchFamily="34" charset="0"/>
                <a:cs typeface="Arial" pitchFamily="34" charset="0"/>
              </a:rPr>
              <a:t> </a:t>
            </a:r>
            <a:r>
              <a:rPr lang="en-US" sz="3600" b="1" spc="210" dirty="0" err="1">
                <a:solidFill>
                  <a:srgbClr val="7030A0"/>
                </a:solidFill>
                <a:latin typeface="Arial" pitchFamily="34" charset="0"/>
                <a:cs typeface="Arial" pitchFamily="34" charset="0"/>
              </a:rPr>
              <a:t>kế</a:t>
            </a:r>
            <a:r>
              <a:rPr lang="en-US" sz="3600" b="1" spc="210" dirty="0">
                <a:solidFill>
                  <a:srgbClr val="7030A0"/>
                </a:solidFill>
                <a:latin typeface="Arial" pitchFamily="34" charset="0"/>
                <a:cs typeface="Arial" pitchFamily="34" charset="0"/>
              </a:rPr>
              <a:t> </a:t>
            </a:r>
            <a:r>
              <a:rPr lang="en-US" sz="3600" b="1" spc="210" dirty="0" err="1">
                <a:solidFill>
                  <a:srgbClr val="7030A0"/>
                </a:solidFill>
                <a:latin typeface="Arial" pitchFamily="34" charset="0"/>
                <a:cs typeface="Arial" pitchFamily="34" charset="0"/>
              </a:rPr>
              <a:t>hoạch</a:t>
            </a:r>
            <a:r>
              <a:rPr lang="en-US" sz="3600" b="1" spc="210" dirty="0">
                <a:solidFill>
                  <a:srgbClr val="7030A0"/>
                </a:solidFill>
                <a:latin typeface="Arial" pitchFamily="34" charset="0"/>
                <a:cs typeface="Arial" pitchFamily="34" charset="0"/>
              </a:rPr>
              <a:t> </a:t>
            </a:r>
            <a:r>
              <a:rPr lang="en-US" sz="3600" b="1" spc="210" dirty="0" err="1">
                <a:solidFill>
                  <a:srgbClr val="7030A0"/>
                </a:solidFill>
                <a:latin typeface="Arial" pitchFamily="34" charset="0"/>
                <a:cs typeface="Arial" pitchFamily="34" charset="0"/>
              </a:rPr>
              <a:t>giáo</a:t>
            </a:r>
            <a:r>
              <a:rPr lang="en-US" sz="3600" b="1" spc="210" dirty="0">
                <a:solidFill>
                  <a:srgbClr val="7030A0"/>
                </a:solidFill>
                <a:latin typeface="Arial" pitchFamily="34" charset="0"/>
                <a:cs typeface="Arial" pitchFamily="34" charset="0"/>
              </a:rPr>
              <a:t> </a:t>
            </a:r>
            <a:r>
              <a:rPr lang="en-US" sz="3600" b="1" spc="210" dirty="0" err="1">
                <a:solidFill>
                  <a:srgbClr val="7030A0"/>
                </a:solidFill>
                <a:latin typeface="Arial" pitchFamily="34" charset="0"/>
                <a:cs typeface="Arial" pitchFamily="34" charset="0"/>
              </a:rPr>
              <a:t>dục</a:t>
            </a:r>
            <a:endParaRPr lang="en-US" sz="3600" b="1" spc="210" dirty="0">
              <a:solidFill>
                <a:srgbClr val="7030A0"/>
              </a:solidFill>
              <a:latin typeface="Arial" pitchFamily="34" charset="0"/>
              <a:cs typeface="Arial" pitchFamily="34" charset="0"/>
            </a:endParaRPr>
          </a:p>
          <a:p>
            <a:pPr algn="just">
              <a:lnSpc>
                <a:spcPts val="5610"/>
              </a:lnSpc>
            </a:pPr>
            <a:endParaRPr lang="en-US" sz="3600" b="1" spc="210" dirty="0">
              <a:solidFill>
                <a:srgbClr val="7030A0"/>
              </a:solidFill>
              <a:latin typeface="Arial" pitchFamily="34" charset="0"/>
              <a:cs typeface="Arial" pitchFamily="34" charset="0"/>
            </a:endParaRPr>
          </a:p>
          <a:p>
            <a:pPr algn="just">
              <a:lnSpc>
                <a:spcPts val="5610"/>
              </a:lnSpc>
            </a:pPr>
            <a:endParaRPr lang="en-US" sz="3600" b="1" spc="210" dirty="0">
              <a:solidFill>
                <a:srgbClr val="7030A0"/>
              </a:solidFill>
              <a:latin typeface="Arial" pitchFamily="34" charset="0"/>
              <a:cs typeface="Arial" pitchFamily="34" charset="0"/>
            </a:endParaRPr>
          </a:p>
        </p:txBody>
      </p:sp>
      <p:sp>
        <p:nvSpPr>
          <p:cNvPr id="7" name="TextBox 7"/>
          <p:cNvSpPr txBox="1"/>
          <p:nvPr/>
        </p:nvSpPr>
        <p:spPr>
          <a:xfrm>
            <a:off x="1079818" y="2285503"/>
            <a:ext cx="15760382" cy="718145"/>
          </a:xfrm>
          <a:prstGeom prst="rect">
            <a:avLst/>
          </a:prstGeom>
        </p:spPr>
        <p:txBody>
          <a:bodyPr wrap="square" lIns="0" tIns="0" rIns="0" bIns="0" rtlCol="0" anchor="t">
            <a:spAutoFit/>
          </a:bodyPr>
          <a:lstStyle/>
          <a:p>
            <a:pPr algn="just">
              <a:lnSpc>
                <a:spcPts val="5610"/>
              </a:lnSpc>
            </a:pPr>
            <a:r>
              <a:rPr lang="en-US" sz="3600" b="1" spc="210" dirty="0">
                <a:latin typeface="Arial" pitchFamily="34" charset="0"/>
                <a:cs typeface="Arial" pitchFamily="34" charset="0"/>
              </a:rPr>
              <a:t>1.1. </a:t>
            </a:r>
            <a:r>
              <a:rPr lang="en-US" sz="3600" b="1" spc="210" dirty="0" err="1">
                <a:latin typeface="Arial" pitchFamily="34" charset="0"/>
                <a:cs typeface="Arial" pitchFamily="34" charset="0"/>
              </a:rPr>
              <a:t>Kế</a:t>
            </a:r>
            <a:r>
              <a:rPr lang="en-US" sz="3600" b="1" spc="210" dirty="0">
                <a:latin typeface="Arial" pitchFamily="34" charset="0"/>
                <a:cs typeface="Arial" pitchFamily="34" charset="0"/>
              </a:rPr>
              <a:t> </a:t>
            </a:r>
            <a:r>
              <a:rPr lang="en-US" sz="3600" b="1" spc="210" dirty="0" err="1">
                <a:latin typeface="Arial" pitchFamily="34" charset="0"/>
                <a:cs typeface="Arial" pitchFamily="34" charset="0"/>
              </a:rPr>
              <a:t>hoạch</a:t>
            </a:r>
            <a:r>
              <a:rPr lang="en-US" sz="3600" b="1" spc="210" dirty="0">
                <a:latin typeface="Arial" pitchFamily="34" charset="0"/>
                <a:cs typeface="Arial" pitchFamily="34" charset="0"/>
              </a:rPr>
              <a:t> </a:t>
            </a:r>
            <a:r>
              <a:rPr lang="en-US" sz="3600" b="1" spc="210" dirty="0" err="1">
                <a:latin typeface="Arial" pitchFamily="34" charset="0"/>
                <a:cs typeface="Arial" pitchFamily="34" charset="0"/>
              </a:rPr>
              <a:t>phát</a:t>
            </a:r>
            <a:r>
              <a:rPr lang="en-US" sz="3600" b="1" spc="210" dirty="0">
                <a:latin typeface="Arial" pitchFamily="34" charset="0"/>
                <a:cs typeface="Arial" pitchFamily="34" charset="0"/>
              </a:rPr>
              <a:t> </a:t>
            </a:r>
            <a:r>
              <a:rPr lang="en-US" sz="3600" b="1" spc="210" dirty="0" err="1">
                <a:latin typeface="Arial" pitchFamily="34" charset="0"/>
                <a:cs typeface="Arial" pitchFamily="34" charset="0"/>
              </a:rPr>
              <a:t>triển</a:t>
            </a:r>
            <a:r>
              <a:rPr lang="en-US" sz="3600" b="1" spc="210" dirty="0">
                <a:latin typeface="Arial" pitchFamily="34" charset="0"/>
                <a:cs typeface="Arial" pitchFamily="34" charset="0"/>
              </a:rPr>
              <a:t>/ </a:t>
            </a:r>
            <a:r>
              <a:rPr lang="en-US" sz="3600" b="1" spc="210" dirty="0" err="1">
                <a:latin typeface="Arial" pitchFamily="34" charset="0"/>
                <a:cs typeface="Arial" pitchFamily="34" charset="0"/>
              </a:rPr>
              <a:t>chiến</a:t>
            </a:r>
            <a:r>
              <a:rPr lang="en-US" sz="3600" b="1" spc="210" dirty="0">
                <a:latin typeface="Arial" pitchFamily="34" charset="0"/>
                <a:cs typeface="Arial" pitchFamily="34" charset="0"/>
              </a:rPr>
              <a:t> </a:t>
            </a:r>
            <a:r>
              <a:rPr lang="en-US" sz="3600" b="1" spc="210" dirty="0" err="1">
                <a:latin typeface="Arial" pitchFamily="34" charset="0"/>
                <a:cs typeface="Arial" pitchFamily="34" charset="0"/>
              </a:rPr>
              <a:t>lược</a:t>
            </a:r>
            <a:r>
              <a:rPr lang="en-US" sz="3600" b="1" spc="210" dirty="0">
                <a:latin typeface="Arial" pitchFamily="34" charset="0"/>
                <a:cs typeface="Arial" pitchFamily="34" charset="0"/>
              </a:rPr>
              <a:t>/ </a:t>
            </a:r>
            <a:r>
              <a:rPr lang="en-US" sz="3600" b="1" spc="210" dirty="0" err="1">
                <a:latin typeface="Arial" pitchFamily="34" charset="0"/>
                <a:cs typeface="Arial" pitchFamily="34" charset="0"/>
              </a:rPr>
              <a:t>tầm</a:t>
            </a:r>
            <a:r>
              <a:rPr lang="en-US" sz="3600" b="1" spc="210" dirty="0">
                <a:latin typeface="Arial" pitchFamily="34" charset="0"/>
                <a:cs typeface="Arial" pitchFamily="34" charset="0"/>
              </a:rPr>
              <a:t> </a:t>
            </a:r>
            <a:r>
              <a:rPr lang="en-US" sz="3600" b="1" spc="210" dirty="0" err="1">
                <a:latin typeface="Arial" pitchFamily="34" charset="0"/>
                <a:cs typeface="Arial" pitchFamily="34" charset="0"/>
              </a:rPr>
              <a:t>nhìn</a:t>
            </a:r>
            <a:r>
              <a:rPr lang="en-US" sz="3600" b="1" spc="210" dirty="0">
                <a:latin typeface="Arial" pitchFamily="34" charset="0"/>
                <a:cs typeface="Arial" pitchFamily="34" charset="0"/>
              </a:rPr>
              <a:t> </a:t>
            </a:r>
            <a:r>
              <a:rPr lang="en-US" sz="3600" b="1" spc="210" dirty="0" err="1">
                <a:latin typeface="Arial" pitchFamily="34" charset="0"/>
                <a:cs typeface="Arial" pitchFamily="34" charset="0"/>
              </a:rPr>
              <a:t>của</a:t>
            </a:r>
            <a:r>
              <a:rPr lang="en-US" sz="3600" b="1" spc="210" dirty="0">
                <a:latin typeface="Arial" pitchFamily="34" charset="0"/>
                <a:cs typeface="Arial" pitchFamily="34" charset="0"/>
              </a:rPr>
              <a:t> </a:t>
            </a:r>
            <a:r>
              <a:rPr lang="en-US" sz="3600" b="1" spc="210" dirty="0" err="1">
                <a:latin typeface="Arial" pitchFamily="34" charset="0"/>
                <a:cs typeface="Arial" pitchFamily="34" charset="0"/>
              </a:rPr>
              <a:t>cơ</a:t>
            </a:r>
            <a:r>
              <a:rPr lang="en-US" sz="3600" b="1" spc="210" dirty="0">
                <a:latin typeface="Arial" pitchFamily="34" charset="0"/>
                <a:cs typeface="Arial" pitchFamily="34" charset="0"/>
              </a:rPr>
              <a:t> </a:t>
            </a:r>
            <a:r>
              <a:rPr lang="en-US" sz="3600" b="1" spc="210" dirty="0" err="1">
                <a:latin typeface="Arial" pitchFamily="34" charset="0"/>
                <a:cs typeface="Arial" pitchFamily="34" charset="0"/>
              </a:rPr>
              <a:t>sở</a:t>
            </a:r>
            <a:r>
              <a:rPr lang="en-US" sz="3600" b="1" spc="210" dirty="0">
                <a:latin typeface="Arial" pitchFamily="34" charset="0"/>
                <a:cs typeface="Arial" pitchFamily="34" charset="0"/>
              </a:rPr>
              <a:t> </a:t>
            </a:r>
            <a:r>
              <a:rPr lang="en-US" sz="3600" b="1" spc="210" dirty="0" err="1">
                <a:latin typeface="Arial" pitchFamily="34" charset="0"/>
                <a:cs typeface="Arial" pitchFamily="34" charset="0"/>
              </a:rPr>
              <a:t>GDMN</a:t>
            </a:r>
            <a:endParaRPr lang="en-US" sz="3600" b="1" spc="210" dirty="0">
              <a:latin typeface="Arial" pitchFamily="34" charset="0"/>
              <a:cs typeface="Arial" pitchFamily="34" charset="0"/>
            </a:endParaRPr>
          </a:p>
        </p:txBody>
      </p:sp>
      <p:sp>
        <p:nvSpPr>
          <p:cNvPr id="8" name="TextBox 8"/>
          <p:cNvSpPr txBox="1"/>
          <p:nvPr/>
        </p:nvSpPr>
        <p:spPr>
          <a:xfrm>
            <a:off x="1079818" y="3299136"/>
            <a:ext cx="16535399" cy="5027017"/>
          </a:xfrm>
          <a:prstGeom prst="rect">
            <a:avLst/>
          </a:prstGeom>
        </p:spPr>
        <p:txBody>
          <a:bodyPr wrap="square" lIns="0" tIns="0" rIns="0" bIns="0" rtlCol="0" anchor="t">
            <a:spAutoFit/>
          </a:bodyPr>
          <a:lstStyle/>
          <a:p>
            <a:pPr algn="just">
              <a:lnSpc>
                <a:spcPts val="4887"/>
              </a:lnSpc>
            </a:pPr>
            <a:r>
              <a:rPr lang="en-US" sz="3400" spc="183" dirty="0">
                <a:latin typeface="Arial" pitchFamily="34" charset="0"/>
                <a:cs typeface="Arial" pitchFamily="34" charset="0"/>
              </a:rPr>
              <a:t>(1) </a:t>
            </a:r>
            <a:r>
              <a:rPr lang="en-US" sz="3400" spc="183" dirty="0" err="1">
                <a:latin typeface="Arial" pitchFamily="34" charset="0"/>
                <a:cs typeface="Arial" pitchFamily="34" charset="0"/>
              </a:rPr>
              <a:t>Xác</a:t>
            </a:r>
            <a:r>
              <a:rPr lang="en-US" sz="3400" spc="183" dirty="0">
                <a:latin typeface="Arial" pitchFamily="34" charset="0"/>
                <a:cs typeface="Arial" pitchFamily="34" charset="0"/>
              </a:rPr>
              <a:t> </a:t>
            </a:r>
            <a:r>
              <a:rPr lang="en-US" sz="3400" spc="183" dirty="0" err="1">
                <a:latin typeface="Arial" pitchFamily="34" charset="0"/>
                <a:cs typeface="Arial" pitchFamily="34" charset="0"/>
              </a:rPr>
              <a:t>định</a:t>
            </a:r>
            <a:r>
              <a:rPr lang="en-US" sz="3400" spc="183" dirty="0">
                <a:latin typeface="Arial" pitchFamily="34" charset="0"/>
                <a:cs typeface="Arial" pitchFamily="34" charset="0"/>
              </a:rPr>
              <a:t> </a:t>
            </a:r>
            <a:r>
              <a:rPr lang="en-US" sz="3400" spc="183" dirty="0" err="1">
                <a:latin typeface="Arial" pitchFamily="34" charset="0"/>
                <a:cs typeface="Arial" pitchFamily="34" charset="0"/>
              </a:rPr>
              <a:t>được</a:t>
            </a:r>
            <a:r>
              <a:rPr lang="en-US" sz="3400" spc="183" dirty="0">
                <a:latin typeface="Arial" pitchFamily="34" charset="0"/>
                <a:cs typeface="Arial" pitchFamily="34" charset="0"/>
              </a:rPr>
              <a:t> </a:t>
            </a:r>
            <a:r>
              <a:rPr lang="en-US" sz="3400" spc="183" dirty="0" err="1">
                <a:latin typeface="Arial" pitchFamily="34" charset="0"/>
                <a:cs typeface="Arial" pitchFamily="34" charset="0"/>
              </a:rPr>
              <a:t>thời</a:t>
            </a:r>
            <a:r>
              <a:rPr lang="en-US" sz="3400" spc="183" dirty="0">
                <a:latin typeface="Arial" pitchFamily="34" charset="0"/>
                <a:cs typeface="Arial" pitchFamily="34" charset="0"/>
              </a:rPr>
              <a:t> </a:t>
            </a:r>
            <a:r>
              <a:rPr lang="en-US" sz="3400" spc="183" dirty="0" err="1">
                <a:latin typeface="Arial" pitchFamily="34" charset="0"/>
                <a:cs typeface="Arial" pitchFamily="34" charset="0"/>
              </a:rPr>
              <a:t>cơ</a:t>
            </a:r>
            <a:r>
              <a:rPr lang="en-US" sz="3400" spc="183" dirty="0">
                <a:latin typeface="Arial" pitchFamily="34" charset="0"/>
                <a:cs typeface="Arial" pitchFamily="34" charset="0"/>
              </a:rPr>
              <a:t> </a:t>
            </a:r>
            <a:r>
              <a:rPr lang="en-US" sz="3400" spc="183" dirty="0" err="1">
                <a:latin typeface="Arial" pitchFamily="34" charset="0"/>
                <a:cs typeface="Arial" pitchFamily="34" charset="0"/>
              </a:rPr>
              <a:t>và</a:t>
            </a:r>
            <a:r>
              <a:rPr lang="en-US" sz="3400" spc="183" dirty="0">
                <a:latin typeface="Arial" pitchFamily="34" charset="0"/>
                <a:cs typeface="Arial" pitchFamily="34" charset="0"/>
              </a:rPr>
              <a:t> </a:t>
            </a:r>
            <a:r>
              <a:rPr lang="en-US" sz="3400" spc="183" dirty="0" err="1">
                <a:latin typeface="Arial" pitchFamily="34" charset="0"/>
                <a:cs typeface="Arial" pitchFamily="34" charset="0"/>
              </a:rPr>
              <a:t>thách</a:t>
            </a:r>
            <a:r>
              <a:rPr lang="en-US" sz="3400" spc="183" dirty="0">
                <a:latin typeface="Arial" pitchFamily="34" charset="0"/>
                <a:cs typeface="Arial" pitchFamily="34" charset="0"/>
              </a:rPr>
              <a:t> </a:t>
            </a:r>
            <a:r>
              <a:rPr lang="en-US" sz="3400" spc="183" dirty="0" err="1">
                <a:latin typeface="Arial" pitchFamily="34" charset="0"/>
                <a:cs typeface="Arial" pitchFamily="34" charset="0"/>
              </a:rPr>
              <a:t>thức</a:t>
            </a:r>
            <a:r>
              <a:rPr lang="en-US" sz="3400" spc="183" dirty="0">
                <a:latin typeface="Arial" pitchFamily="34" charset="0"/>
                <a:cs typeface="Arial" pitchFamily="34" charset="0"/>
              </a:rPr>
              <a:t> </a:t>
            </a:r>
            <a:r>
              <a:rPr lang="en-US" sz="3400" spc="183" dirty="0" err="1">
                <a:latin typeface="Arial" pitchFamily="34" charset="0"/>
                <a:cs typeface="Arial" pitchFamily="34" charset="0"/>
              </a:rPr>
              <a:t>tại</a:t>
            </a:r>
            <a:r>
              <a:rPr lang="en-US" sz="3400" spc="183" dirty="0">
                <a:latin typeface="Arial" pitchFamily="34" charset="0"/>
                <a:cs typeface="Arial" pitchFamily="34" charset="0"/>
              </a:rPr>
              <a:t> </a:t>
            </a:r>
            <a:r>
              <a:rPr lang="en-US" sz="3400" spc="183" dirty="0" err="1">
                <a:latin typeface="Arial" pitchFamily="34" charset="0"/>
                <a:cs typeface="Arial" pitchFamily="34" charset="0"/>
              </a:rPr>
              <a:t>thời</a:t>
            </a:r>
            <a:r>
              <a:rPr lang="en-US" sz="3400" spc="183" dirty="0">
                <a:latin typeface="Arial" pitchFamily="34" charset="0"/>
                <a:cs typeface="Arial" pitchFamily="34" charset="0"/>
              </a:rPr>
              <a:t> </a:t>
            </a:r>
            <a:r>
              <a:rPr lang="en-US" sz="3400" spc="183" dirty="0" err="1">
                <a:latin typeface="Arial" pitchFamily="34" charset="0"/>
                <a:cs typeface="Arial" pitchFamily="34" charset="0"/>
              </a:rPr>
              <a:t>điểm</a:t>
            </a:r>
            <a:r>
              <a:rPr lang="en-US" sz="3400" spc="183" dirty="0">
                <a:latin typeface="Arial" pitchFamily="34" charset="0"/>
                <a:cs typeface="Arial" pitchFamily="34" charset="0"/>
              </a:rPr>
              <a:t> </a:t>
            </a:r>
            <a:r>
              <a:rPr lang="en-US" sz="3400" spc="183" dirty="0" err="1">
                <a:latin typeface="Arial" pitchFamily="34" charset="0"/>
                <a:cs typeface="Arial" pitchFamily="34" charset="0"/>
              </a:rPr>
              <a:t>hiện</a:t>
            </a:r>
            <a:r>
              <a:rPr lang="en-US" sz="3400" spc="183" dirty="0">
                <a:latin typeface="Arial" pitchFamily="34" charset="0"/>
                <a:cs typeface="Arial" pitchFamily="34" charset="0"/>
              </a:rPr>
              <a:t> </a:t>
            </a:r>
            <a:r>
              <a:rPr lang="en-US" sz="3400" spc="183" dirty="0" err="1">
                <a:latin typeface="Arial" pitchFamily="34" charset="0"/>
                <a:cs typeface="Arial" pitchFamily="34" charset="0"/>
              </a:rPr>
              <a:t>tại</a:t>
            </a:r>
            <a:r>
              <a:rPr lang="en-US" sz="3400" spc="183" dirty="0">
                <a:latin typeface="Arial" pitchFamily="34" charset="0"/>
                <a:cs typeface="Arial" pitchFamily="34" charset="0"/>
              </a:rPr>
              <a:t> </a:t>
            </a:r>
            <a:r>
              <a:rPr lang="en-US" sz="3400" spc="183" dirty="0" err="1">
                <a:latin typeface="Arial" pitchFamily="34" charset="0"/>
                <a:cs typeface="Arial" pitchFamily="34" charset="0"/>
              </a:rPr>
              <a:t>và</a:t>
            </a:r>
            <a:r>
              <a:rPr lang="en-US" sz="3400" spc="183" dirty="0">
                <a:latin typeface="Arial" pitchFamily="34" charset="0"/>
                <a:cs typeface="Arial" pitchFamily="34" charset="0"/>
              </a:rPr>
              <a:t> </a:t>
            </a:r>
            <a:r>
              <a:rPr lang="en-US" sz="3400" spc="183" dirty="0" err="1">
                <a:latin typeface="Arial" pitchFamily="34" charset="0"/>
                <a:cs typeface="Arial" pitchFamily="34" charset="0"/>
              </a:rPr>
              <a:t>tương</a:t>
            </a:r>
            <a:r>
              <a:rPr lang="en-US" sz="3400" spc="183" dirty="0">
                <a:latin typeface="Arial" pitchFamily="34" charset="0"/>
                <a:cs typeface="Arial" pitchFamily="34" charset="0"/>
              </a:rPr>
              <a:t> </a:t>
            </a:r>
            <a:r>
              <a:rPr lang="en-US" sz="3400" spc="183" dirty="0" err="1">
                <a:latin typeface="Arial" pitchFamily="34" charset="0"/>
                <a:cs typeface="Arial" pitchFamily="34" charset="0"/>
              </a:rPr>
              <a:t>lai</a:t>
            </a:r>
            <a:endParaRPr lang="en-US" sz="3400" spc="183" dirty="0">
              <a:latin typeface="Arial" pitchFamily="34" charset="0"/>
              <a:cs typeface="Arial" pitchFamily="34" charset="0"/>
            </a:endParaRPr>
          </a:p>
          <a:p>
            <a:pPr algn="just">
              <a:lnSpc>
                <a:spcPts val="4887"/>
              </a:lnSpc>
            </a:pPr>
            <a:r>
              <a:rPr lang="en-US" sz="3400" spc="183" dirty="0">
                <a:latin typeface="Arial" pitchFamily="34" charset="0"/>
                <a:cs typeface="Arial" pitchFamily="34" charset="0"/>
              </a:rPr>
              <a:t>(2) </a:t>
            </a:r>
            <a:r>
              <a:rPr lang="en-US" sz="3400" spc="183" dirty="0" err="1">
                <a:latin typeface="Arial" pitchFamily="34" charset="0"/>
                <a:cs typeface="Arial" pitchFamily="34" charset="0"/>
              </a:rPr>
              <a:t>Xác</a:t>
            </a:r>
            <a:r>
              <a:rPr lang="en-US" sz="3400" spc="183" dirty="0">
                <a:latin typeface="Arial" pitchFamily="34" charset="0"/>
                <a:cs typeface="Arial" pitchFamily="34" charset="0"/>
              </a:rPr>
              <a:t> </a:t>
            </a:r>
            <a:r>
              <a:rPr lang="en-US" sz="3400" spc="183" dirty="0" err="1">
                <a:latin typeface="Arial" pitchFamily="34" charset="0"/>
                <a:cs typeface="Arial" pitchFamily="34" charset="0"/>
              </a:rPr>
              <a:t>định</a:t>
            </a:r>
            <a:r>
              <a:rPr lang="en-US" sz="3400" spc="183" dirty="0">
                <a:latin typeface="Arial" pitchFamily="34" charset="0"/>
                <a:cs typeface="Arial" pitchFamily="34" charset="0"/>
              </a:rPr>
              <a:t> </a:t>
            </a:r>
            <a:r>
              <a:rPr lang="en-US" sz="3400" spc="183" dirty="0" err="1">
                <a:latin typeface="Arial" pitchFamily="34" charset="0"/>
                <a:cs typeface="Arial" pitchFamily="34" charset="0"/>
              </a:rPr>
              <a:t>các</a:t>
            </a:r>
            <a:r>
              <a:rPr lang="en-US" sz="3400" spc="183" dirty="0">
                <a:latin typeface="Arial" pitchFamily="34" charset="0"/>
                <a:cs typeface="Arial" pitchFamily="34" charset="0"/>
              </a:rPr>
              <a:t> </a:t>
            </a:r>
            <a:r>
              <a:rPr lang="en-US" sz="3400" spc="183" dirty="0" err="1">
                <a:latin typeface="Arial" pitchFamily="34" charset="0"/>
                <a:cs typeface="Arial" pitchFamily="34" charset="0"/>
              </a:rPr>
              <a:t>vấn</a:t>
            </a:r>
            <a:r>
              <a:rPr lang="en-US" sz="3400" spc="183" dirty="0">
                <a:latin typeface="Arial" pitchFamily="34" charset="0"/>
                <a:cs typeface="Arial" pitchFamily="34" charset="0"/>
              </a:rPr>
              <a:t> </a:t>
            </a:r>
            <a:r>
              <a:rPr lang="en-US" sz="3400" spc="183" dirty="0" err="1">
                <a:latin typeface="Arial" pitchFamily="34" charset="0"/>
                <a:cs typeface="Arial" pitchFamily="34" charset="0"/>
              </a:rPr>
              <a:t>đề</a:t>
            </a:r>
            <a:r>
              <a:rPr lang="en-US" sz="3400" spc="183" dirty="0">
                <a:latin typeface="Arial" pitchFamily="34" charset="0"/>
                <a:cs typeface="Arial" pitchFamily="34" charset="0"/>
              </a:rPr>
              <a:t> </a:t>
            </a:r>
            <a:r>
              <a:rPr lang="en-US" sz="3400" spc="183" dirty="0" err="1">
                <a:latin typeface="Arial" pitchFamily="34" charset="0"/>
                <a:cs typeface="Arial" pitchFamily="34" charset="0"/>
              </a:rPr>
              <a:t>ưu</a:t>
            </a:r>
            <a:r>
              <a:rPr lang="en-US" sz="3400" spc="183" dirty="0">
                <a:latin typeface="Arial" pitchFamily="34" charset="0"/>
                <a:cs typeface="Arial" pitchFamily="34" charset="0"/>
              </a:rPr>
              <a:t> </a:t>
            </a:r>
            <a:r>
              <a:rPr lang="en-US" sz="3400" spc="183" dirty="0" err="1">
                <a:latin typeface="Arial" pitchFamily="34" charset="0"/>
                <a:cs typeface="Arial" pitchFamily="34" charset="0"/>
              </a:rPr>
              <a:t>tiên</a:t>
            </a:r>
            <a:r>
              <a:rPr lang="en-US" sz="3400" spc="183" dirty="0">
                <a:latin typeface="Arial" pitchFamily="34" charset="0"/>
                <a:cs typeface="Arial" pitchFamily="34" charset="0"/>
              </a:rPr>
              <a:t> </a:t>
            </a:r>
            <a:r>
              <a:rPr lang="en-US" sz="3400" spc="183" dirty="0" err="1">
                <a:latin typeface="Arial" pitchFamily="34" charset="0"/>
                <a:cs typeface="Arial" pitchFamily="34" charset="0"/>
              </a:rPr>
              <a:t>cần</a:t>
            </a:r>
            <a:r>
              <a:rPr lang="en-US" sz="3400" spc="183" dirty="0">
                <a:latin typeface="Arial" pitchFamily="34" charset="0"/>
                <a:cs typeface="Arial" pitchFamily="34" charset="0"/>
              </a:rPr>
              <a:t> </a:t>
            </a:r>
            <a:r>
              <a:rPr lang="en-US" sz="3400" spc="183" dirty="0" err="1">
                <a:latin typeface="Arial" pitchFamily="34" charset="0"/>
                <a:cs typeface="Arial" pitchFamily="34" charset="0"/>
              </a:rPr>
              <a:t>đẩy</a:t>
            </a:r>
            <a:r>
              <a:rPr lang="en-US" sz="3400" spc="183" dirty="0">
                <a:latin typeface="Arial" pitchFamily="34" charset="0"/>
                <a:cs typeface="Arial" pitchFamily="34" charset="0"/>
              </a:rPr>
              <a:t> </a:t>
            </a:r>
            <a:r>
              <a:rPr lang="en-US" sz="3400" spc="183" dirty="0" err="1">
                <a:latin typeface="Arial" pitchFamily="34" charset="0"/>
                <a:cs typeface="Arial" pitchFamily="34" charset="0"/>
              </a:rPr>
              <a:t>mạnh</a:t>
            </a:r>
            <a:r>
              <a:rPr lang="en-US" sz="3400" spc="183" dirty="0">
                <a:latin typeface="Arial" pitchFamily="34" charset="0"/>
                <a:cs typeface="Arial" pitchFamily="34" charset="0"/>
              </a:rPr>
              <a:t> </a:t>
            </a:r>
            <a:r>
              <a:rPr lang="en-US" sz="3400" spc="183" dirty="0" err="1">
                <a:latin typeface="Arial" pitchFamily="34" charset="0"/>
                <a:cs typeface="Arial" pitchFamily="34" charset="0"/>
              </a:rPr>
              <a:t>và</a:t>
            </a:r>
            <a:r>
              <a:rPr lang="en-US" sz="3400" spc="183" dirty="0">
                <a:latin typeface="Arial" pitchFamily="34" charset="0"/>
                <a:cs typeface="Arial" pitchFamily="34" charset="0"/>
              </a:rPr>
              <a:t> </a:t>
            </a:r>
            <a:r>
              <a:rPr lang="en-US" sz="3400" spc="183" dirty="0" err="1">
                <a:latin typeface="Arial" pitchFamily="34" charset="0"/>
                <a:cs typeface="Arial" pitchFamily="34" charset="0"/>
              </a:rPr>
              <a:t>phát</a:t>
            </a:r>
            <a:r>
              <a:rPr lang="en-US" sz="3400" spc="183" dirty="0">
                <a:latin typeface="Arial" pitchFamily="34" charset="0"/>
                <a:cs typeface="Arial" pitchFamily="34" charset="0"/>
              </a:rPr>
              <a:t> </a:t>
            </a:r>
            <a:r>
              <a:rPr lang="en-US" sz="3400" spc="183" dirty="0" err="1">
                <a:latin typeface="Arial" pitchFamily="34" charset="0"/>
                <a:cs typeface="Arial" pitchFamily="34" charset="0"/>
              </a:rPr>
              <a:t>triển</a:t>
            </a:r>
            <a:r>
              <a:rPr lang="en-US" sz="3400" spc="183" dirty="0">
                <a:latin typeface="Arial" pitchFamily="34" charset="0"/>
                <a:cs typeface="Arial" pitchFamily="34" charset="0"/>
              </a:rPr>
              <a:t> </a:t>
            </a:r>
            <a:r>
              <a:rPr lang="en-US" sz="3400" spc="183" dirty="0" err="1">
                <a:latin typeface="Arial" pitchFamily="34" charset="0"/>
                <a:cs typeface="Arial" pitchFamily="34" charset="0"/>
              </a:rPr>
              <a:t>của</a:t>
            </a:r>
            <a:r>
              <a:rPr lang="en-US" sz="3400" spc="183" dirty="0">
                <a:latin typeface="Arial" pitchFamily="34" charset="0"/>
                <a:cs typeface="Arial" pitchFamily="34" charset="0"/>
              </a:rPr>
              <a:t> </a:t>
            </a:r>
            <a:r>
              <a:rPr lang="en-US" sz="3400" spc="183" dirty="0" err="1">
                <a:latin typeface="Arial" pitchFamily="34" charset="0"/>
                <a:cs typeface="Arial" pitchFamily="34" charset="0"/>
              </a:rPr>
              <a:t>cơ</a:t>
            </a:r>
            <a:r>
              <a:rPr lang="en-US" sz="3400" spc="183" dirty="0">
                <a:latin typeface="Arial" pitchFamily="34" charset="0"/>
                <a:cs typeface="Arial" pitchFamily="34" charset="0"/>
              </a:rPr>
              <a:t> </a:t>
            </a:r>
            <a:r>
              <a:rPr lang="en-US" sz="3400" spc="183" dirty="0" err="1">
                <a:latin typeface="Arial" pitchFamily="34" charset="0"/>
                <a:cs typeface="Arial" pitchFamily="34" charset="0"/>
              </a:rPr>
              <a:t>sở</a:t>
            </a:r>
            <a:r>
              <a:rPr lang="en-US" sz="3400" spc="183" dirty="0">
                <a:latin typeface="Arial" pitchFamily="34" charset="0"/>
                <a:cs typeface="Arial" pitchFamily="34" charset="0"/>
              </a:rPr>
              <a:t> GDMN</a:t>
            </a:r>
          </a:p>
          <a:p>
            <a:pPr algn="just">
              <a:lnSpc>
                <a:spcPts val="4887"/>
              </a:lnSpc>
            </a:pPr>
            <a:r>
              <a:rPr lang="en-US" sz="3400" spc="183" dirty="0">
                <a:latin typeface="Arial" pitchFamily="34" charset="0"/>
                <a:cs typeface="Arial" pitchFamily="34" charset="0"/>
              </a:rPr>
              <a:t>(3) </a:t>
            </a:r>
            <a:r>
              <a:rPr lang="en-US" sz="3400" spc="183" dirty="0" err="1">
                <a:latin typeface="Arial" pitchFamily="34" charset="0"/>
                <a:cs typeface="Arial" pitchFamily="34" charset="0"/>
              </a:rPr>
              <a:t>Xác</a:t>
            </a:r>
            <a:r>
              <a:rPr lang="en-US" sz="3400" spc="183" dirty="0">
                <a:latin typeface="Arial" pitchFamily="34" charset="0"/>
                <a:cs typeface="Arial" pitchFamily="34" charset="0"/>
              </a:rPr>
              <a:t> </a:t>
            </a:r>
            <a:r>
              <a:rPr lang="en-US" sz="3400" spc="183" dirty="0" err="1">
                <a:latin typeface="Arial" pitchFamily="34" charset="0"/>
                <a:cs typeface="Arial" pitchFamily="34" charset="0"/>
              </a:rPr>
              <a:t>định</a:t>
            </a:r>
            <a:r>
              <a:rPr lang="en-US" sz="3400" spc="183" dirty="0">
                <a:latin typeface="Arial" pitchFamily="34" charset="0"/>
                <a:cs typeface="Arial" pitchFamily="34" charset="0"/>
              </a:rPr>
              <a:t> </a:t>
            </a:r>
            <a:r>
              <a:rPr lang="en-US" sz="3400" spc="183" dirty="0" err="1">
                <a:latin typeface="Arial" pitchFamily="34" charset="0"/>
                <a:cs typeface="Arial" pitchFamily="34" charset="0"/>
              </a:rPr>
              <a:t>sứ</a:t>
            </a:r>
            <a:r>
              <a:rPr lang="en-US" sz="3400" spc="183" dirty="0">
                <a:latin typeface="Arial" pitchFamily="34" charset="0"/>
                <a:cs typeface="Arial" pitchFamily="34" charset="0"/>
              </a:rPr>
              <a:t> </a:t>
            </a:r>
            <a:r>
              <a:rPr lang="en-US" sz="3400" spc="183" dirty="0" err="1">
                <a:latin typeface="Arial" pitchFamily="34" charset="0"/>
                <a:cs typeface="Arial" pitchFamily="34" charset="0"/>
              </a:rPr>
              <a:t>mệnh</a:t>
            </a:r>
            <a:r>
              <a:rPr lang="en-US" sz="3400" spc="183" dirty="0">
                <a:latin typeface="Arial" pitchFamily="34" charset="0"/>
                <a:cs typeface="Arial" pitchFamily="34" charset="0"/>
              </a:rPr>
              <a:t> </a:t>
            </a:r>
            <a:r>
              <a:rPr lang="en-US" sz="3400" spc="183" dirty="0" err="1">
                <a:latin typeface="Arial" pitchFamily="34" charset="0"/>
                <a:cs typeface="Arial" pitchFamily="34" charset="0"/>
              </a:rPr>
              <a:t>và</a:t>
            </a:r>
            <a:r>
              <a:rPr lang="en-US" sz="3400" spc="183" dirty="0">
                <a:latin typeface="Arial" pitchFamily="34" charset="0"/>
                <a:cs typeface="Arial" pitchFamily="34" charset="0"/>
              </a:rPr>
              <a:t> </a:t>
            </a:r>
            <a:r>
              <a:rPr lang="en-US" sz="3400" spc="183" dirty="0" err="1">
                <a:latin typeface="Arial" pitchFamily="34" charset="0"/>
                <a:cs typeface="Arial" pitchFamily="34" charset="0"/>
              </a:rPr>
              <a:t>tầm</a:t>
            </a:r>
            <a:r>
              <a:rPr lang="en-US" sz="3400" spc="183" dirty="0">
                <a:latin typeface="Arial" pitchFamily="34" charset="0"/>
                <a:cs typeface="Arial" pitchFamily="34" charset="0"/>
              </a:rPr>
              <a:t> </a:t>
            </a:r>
            <a:r>
              <a:rPr lang="en-US" sz="3400" spc="183" dirty="0" err="1">
                <a:latin typeface="Arial" pitchFamily="34" charset="0"/>
                <a:cs typeface="Arial" pitchFamily="34" charset="0"/>
              </a:rPr>
              <a:t>nhìn</a:t>
            </a:r>
            <a:r>
              <a:rPr lang="en-US" sz="3400" spc="183" dirty="0">
                <a:latin typeface="Arial" pitchFamily="34" charset="0"/>
                <a:cs typeface="Arial" pitchFamily="34" charset="0"/>
              </a:rPr>
              <a:t> </a:t>
            </a:r>
            <a:r>
              <a:rPr lang="en-US" sz="3400" spc="183" dirty="0" err="1">
                <a:latin typeface="Arial" pitchFamily="34" charset="0"/>
                <a:cs typeface="Arial" pitchFamily="34" charset="0"/>
              </a:rPr>
              <a:t>của</a:t>
            </a:r>
            <a:r>
              <a:rPr lang="en-US" sz="3400" spc="183" dirty="0">
                <a:latin typeface="Arial" pitchFamily="34" charset="0"/>
                <a:cs typeface="Arial" pitchFamily="34" charset="0"/>
              </a:rPr>
              <a:t> </a:t>
            </a:r>
            <a:r>
              <a:rPr lang="en-US" sz="3400" spc="183" dirty="0" err="1">
                <a:latin typeface="Arial" pitchFamily="34" charset="0"/>
                <a:cs typeface="Arial" pitchFamily="34" charset="0"/>
              </a:rPr>
              <a:t>cơ</a:t>
            </a:r>
            <a:r>
              <a:rPr lang="en-US" sz="3400" spc="183" dirty="0">
                <a:latin typeface="Arial" pitchFamily="34" charset="0"/>
                <a:cs typeface="Arial" pitchFamily="34" charset="0"/>
              </a:rPr>
              <a:t> </a:t>
            </a:r>
            <a:r>
              <a:rPr lang="en-US" sz="3400" spc="183" dirty="0" err="1">
                <a:latin typeface="Arial" pitchFamily="34" charset="0"/>
                <a:cs typeface="Arial" pitchFamily="34" charset="0"/>
              </a:rPr>
              <a:t>sở</a:t>
            </a:r>
            <a:r>
              <a:rPr lang="en-US" sz="3400" spc="183" dirty="0">
                <a:latin typeface="Arial" pitchFamily="34" charset="0"/>
                <a:cs typeface="Arial" pitchFamily="34" charset="0"/>
              </a:rPr>
              <a:t> </a:t>
            </a:r>
            <a:r>
              <a:rPr lang="en-US" sz="3400" spc="183" dirty="0" err="1">
                <a:latin typeface="Arial" pitchFamily="34" charset="0"/>
                <a:cs typeface="Arial" pitchFamily="34" charset="0"/>
              </a:rPr>
              <a:t>cơ</a:t>
            </a:r>
            <a:r>
              <a:rPr lang="en-US" sz="3400" spc="183" dirty="0">
                <a:latin typeface="Arial" pitchFamily="34" charset="0"/>
                <a:cs typeface="Arial" pitchFamily="34" charset="0"/>
              </a:rPr>
              <a:t> </a:t>
            </a:r>
            <a:r>
              <a:rPr lang="en-US" sz="3400" spc="183" dirty="0" err="1">
                <a:latin typeface="Arial" pitchFamily="34" charset="0"/>
                <a:cs typeface="Arial" pitchFamily="34" charset="0"/>
              </a:rPr>
              <a:t>sở</a:t>
            </a:r>
            <a:r>
              <a:rPr lang="en-US" sz="3400" spc="183" dirty="0">
                <a:latin typeface="Arial" pitchFamily="34" charset="0"/>
                <a:cs typeface="Arial" pitchFamily="34" charset="0"/>
              </a:rPr>
              <a:t> </a:t>
            </a:r>
            <a:r>
              <a:rPr lang="en-US" sz="3400" spc="183" dirty="0" err="1">
                <a:latin typeface="Arial" pitchFamily="34" charset="0"/>
                <a:cs typeface="Arial" pitchFamily="34" charset="0"/>
              </a:rPr>
              <a:t>giáo</a:t>
            </a:r>
            <a:r>
              <a:rPr lang="en-US" sz="3400" spc="183" dirty="0">
                <a:latin typeface="Arial" pitchFamily="34" charset="0"/>
                <a:cs typeface="Arial" pitchFamily="34" charset="0"/>
              </a:rPr>
              <a:t> </a:t>
            </a:r>
            <a:r>
              <a:rPr lang="en-US" sz="3400" spc="183" dirty="0" err="1">
                <a:latin typeface="Arial" pitchFamily="34" charset="0"/>
                <a:cs typeface="Arial" pitchFamily="34" charset="0"/>
              </a:rPr>
              <a:t>dục</a:t>
            </a:r>
            <a:r>
              <a:rPr lang="en-US" sz="3400" spc="183" dirty="0">
                <a:latin typeface="Arial" pitchFamily="34" charset="0"/>
                <a:cs typeface="Arial" pitchFamily="34" charset="0"/>
              </a:rPr>
              <a:t> </a:t>
            </a:r>
            <a:r>
              <a:rPr lang="en-US" sz="3400" spc="183" dirty="0" err="1">
                <a:latin typeface="Arial" pitchFamily="34" charset="0"/>
                <a:cs typeface="Arial" pitchFamily="34" charset="0"/>
              </a:rPr>
              <a:t>mầm</a:t>
            </a:r>
            <a:r>
              <a:rPr lang="en-US" sz="3400" spc="183" dirty="0">
                <a:latin typeface="Arial" pitchFamily="34" charset="0"/>
                <a:cs typeface="Arial" pitchFamily="34" charset="0"/>
              </a:rPr>
              <a:t> non</a:t>
            </a:r>
          </a:p>
          <a:p>
            <a:pPr algn="just">
              <a:lnSpc>
                <a:spcPts val="4887"/>
              </a:lnSpc>
            </a:pPr>
            <a:r>
              <a:rPr lang="en-US" sz="3400" spc="183" dirty="0">
                <a:latin typeface="Arial" pitchFamily="34" charset="0"/>
                <a:cs typeface="Arial" pitchFamily="34" charset="0"/>
              </a:rPr>
              <a:t>(4) </a:t>
            </a:r>
            <a:r>
              <a:rPr lang="en-US" sz="3400" spc="183" dirty="0" err="1">
                <a:latin typeface="Arial" pitchFamily="34" charset="0"/>
                <a:cs typeface="Arial" pitchFamily="34" charset="0"/>
              </a:rPr>
              <a:t>Xác</a:t>
            </a:r>
            <a:r>
              <a:rPr lang="en-US" sz="3400" spc="183" dirty="0">
                <a:latin typeface="Arial" pitchFamily="34" charset="0"/>
                <a:cs typeface="Arial" pitchFamily="34" charset="0"/>
              </a:rPr>
              <a:t> </a:t>
            </a:r>
            <a:r>
              <a:rPr lang="en-US" sz="3400" spc="183" dirty="0" err="1">
                <a:latin typeface="Arial" pitchFamily="34" charset="0"/>
                <a:cs typeface="Arial" pitchFamily="34" charset="0"/>
              </a:rPr>
              <a:t>định</a:t>
            </a:r>
            <a:r>
              <a:rPr lang="en-US" sz="3400" spc="183" dirty="0">
                <a:latin typeface="Arial" pitchFamily="34" charset="0"/>
                <a:cs typeface="Arial" pitchFamily="34" charset="0"/>
              </a:rPr>
              <a:t> </a:t>
            </a:r>
            <a:r>
              <a:rPr lang="en-US" sz="3400" spc="183" dirty="0" err="1">
                <a:latin typeface="Arial" pitchFamily="34" charset="0"/>
                <a:cs typeface="Arial" pitchFamily="34" charset="0"/>
              </a:rPr>
              <a:t>các</a:t>
            </a:r>
            <a:r>
              <a:rPr lang="en-US" sz="3400" spc="183" dirty="0">
                <a:latin typeface="Arial" pitchFamily="34" charset="0"/>
                <a:cs typeface="Arial" pitchFamily="34" charset="0"/>
              </a:rPr>
              <a:t> </a:t>
            </a:r>
            <a:r>
              <a:rPr lang="en-US" sz="3400" spc="183" dirty="0" err="1">
                <a:latin typeface="Arial" pitchFamily="34" charset="0"/>
                <a:cs typeface="Arial" pitchFamily="34" charset="0"/>
              </a:rPr>
              <a:t>hệ</a:t>
            </a:r>
            <a:r>
              <a:rPr lang="en-US" sz="3400" spc="183" dirty="0">
                <a:latin typeface="Arial" pitchFamily="34" charset="0"/>
                <a:cs typeface="Arial" pitchFamily="34" charset="0"/>
              </a:rPr>
              <a:t> </a:t>
            </a:r>
            <a:r>
              <a:rPr lang="en-US" sz="3400" spc="183" dirty="0" err="1">
                <a:latin typeface="Arial" pitchFamily="34" charset="0"/>
                <a:cs typeface="Arial" pitchFamily="34" charset="0"/>
              </a:rPr>
              <a:t>thống</a:t>
            </a:r>
            <a:r>
              <a:rPr lang="en-US" sz="3400" spc="183" dirty="0">
                <a:latin typeface="Arial" pitchFamily="34" charset="0"/>
                <a:cs typeface="Arial" pitchFamily="34" charset="0"/>
              </a:rPr>
              <a:t> </a:t>
            </a:r>
            <a:r>
              <a:rPr lang="en-US" sz="3400" spc="183" dirty="0" err="1">
                <a:latin typeface="Arial" pitchFamily="34" charset="0"/>
                <a:cs typeface="Arial" pitchFamily="34" charset="0"/>
              </a:rPr>
              <a:t>giá</a:t>
            </a:r>
            <a:r>
              <a:rPr lang="en-US" sz="3400" spc="183" dirty="0">
                <a:latin typeface="Arial" pitchFamily="34" charset="0"/>
                <a:cs typeface="Arial" pitchFamily="34" charset="0"/>
              </a:rPr>
              <a:t> </a:t>
            </a:r>
            <a:r>
              <a:rPr lang="en-US" sz="3400" spc="183" dirty="0" err="1">
                <a:latin typeface="Arial" pitchFamily="34" charset="0"/>
                <a:cs typeface="Arial" pitchFamily="34" charset="0"/>
              </a:rPr>
              <a:t>trị</a:t>
            </a:r>
            <a:r>
              <a:rPr lang="en-US" sz="3400" spc="183" dirty="0">
                <a:latin typeface="Arial" pitchFamily="34" charset="0"/>
                <a:cs typeface="Arial" pitchFamily="34" charset="0"/>
              </a:rPr>
              <a:t> </a:t>
            </a:r>
            <a:r>
              <a:rPr lang="en-US" sz="3400" spc="183" dirty="0" err="1">
                <a:latin typeface="Arial" pitchFamily="34" charset="0"/>
                <a:cs typeface="Arial" pitchFamily="34" charset="0"/>
              </a:rPr>
              <a:t>cơ</a:t>
            </a:r>
            <a:r>
              <a:rPr lang="en-US" sz="3400" spc="183" dirty="0">
                <a:latin typeface="Arial" pitchFamily="34" charset="0"/>
                <a:cs typeface="Arial" pitchFamily="34" charset="0"/>
              </a:rPr>
              <a:t> </a:t>
            </a:r>
            <a:r>
              <a:rPr lang="en-US" sz="3400" spc="183" dirty="0" err="1">
                <a:latin typeface="Arial" pitchFamily="34" charset="0"/>
                <a:cs typeface="Arial" pitchFamily="34" charset="0"/>
              </a:rPr>
              <a:t>bản</a:t>
            </a:r>
            <a:r>
              <a:rPr lang="en-US" sz="3400" spc="183" dirty="0">
                <a:latin typeface="Arial" pitchFamily="34" charset="0"/>
                <a:cs typeface="Arial" pitchFamily="34" charset="0"/>
              </a:rPr>
              <a:t> </a:t>
            </a:r>
            <a:r>
              <a:rPr lang="en-US" sz="3400" spc="183" dirty="0" err="1">
                <a:latin typeface="Arial" pitchFamily="34" charset="0"/>
                <a:cs typeface="Arial" pitchFamily="34" charset="0"/>
              </a:rPr>
              <a:t>của</a:t>
            </a:r>
            <a:r>
              <a:rPr lang="en-US" sz="3400" spc="183" dirty="0">
                <a:latin typeface="Arial" pitchFamily="34" charset="0"/>
                <a:cs typeface="Arial" pitchFamily="34" charset="0"/>
              </a:rPr>
              <a:t> </a:t>
            </a:r>
            <a:r>
              <a:rPr lang="en-US" sz="3400" spc="183" dirty="0" err="1">
                <a:latin typeface="Arial" pitchFamily="34" charset="0"/>
                <a:cs typeface="Arial" pitchFamily="34" charset="0"/>
              </a:rPr>
              <a:t>cơ</a:t>
            </a:r>
            <a:r>
              <a:rPr lang="en-US" sz="3400" spc="183" dirty="0">
                <a:latin typeface="Arial" pitchFamily="34" charset="0"/>
                <a:cs typeface="Arial" pitchFamily="34" charset="0"/>
              </a:rPr>
              <a:t> </a:t>
            </a:r>
            <a:r>
              <a:rPr lang="en-US" sz="3400" spc="183" dirty="0" err="1">
                <a:latin typeface="Arial" pitchFamily="34" charset="0"/>
                <a:cs typeface="Arial" pitchFamily="34" charset="0"/>
              </a:rPr>
              <a:t>sở</a:t>
            </a:r>
            <a:r>
              <a:rPr lang="en-US" sz="3400" spc="183" dirty="0">
                <a:latin typeface="Arial" pitchFamily="34" charset="0"/>
                <a:cs typeface="Arial" pitchFamily="34" charset="0"/>
              </a:rPr>
              <a:t> </a:t>
            </a:r>
            <a:r>
              <a:rPr lang="en-US" sz="3400" spc="183" dirty="0" err="1">
                <a:latin typeface="Arial" pitchFamily="34" charset="0"/>
                <a:cs typeface="Arial" pitchFamily="34" charset="0"/>
              </a:rPr>
              <a:t>giáo</a:t>
            </a:r>
            <a:r>
              <a:rPr lang="en-US" sz="3400" spc="183" dirty="0">
                <a:latin typeface="Arial" pitchFamily="34" charset="0"/>
                <a:cs typeface="Arial" pitchFamily="34" charset="0"/>
              </a:rPr>
              <a:t> </a:t>
            </a:r>
            <a:r>
              <a:rPr lang="en-US" sz="3400" spc="183" dirty="0" err="1">
                <a:latin typeface="Arial" pitchFamily="34" charset="0"/>
                <a:cs typeface="Arial" pitchFamily="34" charset="0"/>
              </a:rPr>
              <a:t>dục</a:t>
            </a:r>
            <a:r>
              <a:rPr lang="en-US" sz="3400" spc="183" dirty="0">
                <a:latin typeface="Arial" pitchFamily="34" charset="0"/>
                <a:cs typeface="Arial" pitchFamily="34" charset="0"/>
              </a:rPr>
              <a:t> </a:t>
            </a:r>
            <a:r>
              <a:rPr lang="en-US" sz="3400" spc="183" dirty="0" err="1">
                <a:latin typeface="Arial" pitchFamily="34" charset="0"/>
                <a:cs typeface="Arial" pitchFamily="34" charset="0"/>
              </a:rPr>
              <a:t>mầm</a:t>
            </a:r>
            <a:r>
              <a:rPr lang="en-US" sz="3400" spc="183" dirty="0">
                <a:latin typeface="Arial" pitchFamily="34" charset="0"/>
                <a:cs typeface="Arial" pitchFamily="34" charset="0"/>
              </a:rPr>
              <a:t> non</a:t>
            </a:r>
          </a:p>
          <a:p>
            <a:pPr algn="just">
              <a:lnSpc>
                <a:spcPts val="4887"/>
              </a:lnSpc>
            </a:pPr>
            <a:r>
              <a:rPr lang="en-US" sz="3400" spc="183" dirty="0">
                <a:latin typeface="Arial" pitchFamily="34" charset="0"/>
                <a:cs typeface="Arial" pitchFamily="34" charset="0"/>
              </a:rPr>
              <a:t>(5) </a:t>
            </a:r>
            <a:r>
              <a:rPr lang="en-US" sz="3400" spc="183" dirty="0" err="1">
                <a:latin typeface="Arial" pitchFamily="34" charset="0"/>
                <a:cs typeface="Arial" pitchFamily="34" charset="0"/>
              </a:rPr>
              <a:t>Xác</a:t>
            </a:r>
            <a:r>
              <a:rPr lang="en-US" sz="3400" spc="183" dirty="0">
                <a:latin typeface="Arial" pitchFamily="34" charset="0"/>
                <a:cs typeface="Arial" pitchFamily="34" charset="0"/>
              </a:rPr>
              <a:t> </a:t>
            </a:r>
            <a:r>
              <a:rPr lang="en-US" sz="3400" spc="183" dirty="0" err="1">
                <a:latin typeface="Arial" pitchFamily="34" charset="0"/>
                <a:cs typeface="Arial" pitchFamily="34" charset="0"/>
              </a:rPr>
              <a:t>định</a:t>
            </a:r>
            <a:r>
              <a:rPr lang="en-US" sz="3400" spc="183" dirty="0">
                <a:latin typeface="Arial" pitchFamily="34" charset="0"/>
                <a:cs typeface="Arial" pitchFamily="34" charset="0"/>
              </a:rPr>
              <a:t> </a:t>
            </a:r>
            <a:r>
              <a:rPr lang="en-US" sz="3400" spc="183" dirty="0" err="1">
                <a:latin typeface="Arial" pitchFamily="34" charset="0"/>
                <a:cs typeface="Arial" pitchFamily="34" charset="0"/>
              </a:rPr>
              <a:t>mục</a:t>
            </a:r>
            <a:r>
              <a:rPr lang="en-US" sz="3400" spc="183" dirty="0">
                <a:latin typeface="Arial" pitchFamily="34" charset="0"/>
                <a:cs typeface="Arial" pitchFamily="34" charset="0"/>
              </a:rPr>
              <a:t> </a:t>
            </a:r>
            <a:r>
              <a:rPr lang="en-US" sz="3400" spc="183" dirty="0" err="1">
                <a:latin typeface="Arial" pitchFamily="34" charset="0"/>
                <a:cs typeface="Arial" pitchFamily="34" charset="0"/>
              </a:rPr>
              <a:t>tiêu</a:t>
            </a:r>
            <a:r>
              <a:rPr lang="en-US" sz="3400" spc="183" dirty="0">
                <a:latin typeface="Arial" pitchFamily="34" charset="0"/>
                <a:cs typeface="Arial" pitchFamily="34" charset="0"/>
              </a:rPr>
              <a:t>, </a:t>
            </a:r>
            <a:r>
              <a:rPr lang="en-US" sz="3400" spc="183" dirty="0" err="1">
                <a:latin typeface="Arial" pitchFamily="34" charset="0"/>
                <a:cs typeface="Arial" pitchFamily="34" charset="0"/>
              </a:rPr>
              <a:t>phương</a:t>
            </a:r>
            <a:r>
              <a:rPr lang="en-US" sz="3400" spc="183" dirty="0">
                <a:latin typeface="Arial" pitchFamily="34" charset="0"/>
                <a:cs typeface="Arial" pitchFamily="34" charset="0"/>
              </a:rPr>
              <a:t> </a:t>
            </a:r>
            <a:r>
              <a:rPr lang="en-US" sz="3400" spc="183" dirty="0" err="1">
                <a:latin typeface="Arial" pitchFamily="34" charset="0"/>
                <a:cs typeface="Arial" pitchFamily="34" charset="0"/>
              </a:rPr>
              <a:t>châm</a:t>
            </a:r>
            <a:r>
              <a:rPr lang="en-US" sz="3400" spc="183" dirty="0">
                <a:latin typeface="Arial" pitchFamily="34" charset="0"/>
                <a:cs typeface="Arial" pitchFamily="34" charset="0"/>
              </a:rPr>
              <a:t> </a:t>
            </a:r>
            <a:r>
              <a:rPr lang="en-US" sz="3400" spc="183" dirty="0" err="1">
                <a:latin typeface="Arial" pitchFamily="34" charset="0"/>
                <a:cs typeface="Arial" pitchFamily="34" charset="0"/>
              </a:rPr>
              <a:t>hành</a:t>
            </a:r>
            <a:r>
              <a:rPr lang="en-US" sz="3400" spc="183" dirty="0">
                <a:latin typeface="Arial" pitchFamily="34" charset="0"/>
                <a:cs typeface="Arial" pitchFamily="34" charset="0"/>
              </a:rPr>
              <a:t> </a:t>
            </a:r>
            <a:r>
              <a:rPr lang="en-US" sz="3400" spc="183" dirty="0" err="1">
                <a:latin typeface="Arial" pitchFamily="34" charset="0"/>
                <a:cs typeface="Arial" pitchFamily="34" charset="0"/>
              </a:rPr>
              <a:t>động</a:t>
            </a:r>
            <a:endParaRPr lang="en-US" sz="3400" spc="183" dirty="0">
              <a:latin typeface="Arial" pitchFamily="34" charset="0"/>
              <a:cs typeface="Arial" pitchFamily="34" charset="0"/>
            </a:endParaRPr>
          </a:p>
          <a:p>
            <a:pPr algn="just">
              <a:lnSpc>
                <a:spcPts val="4887"/>
              </a:lnSpc>
            </a:pPr>
            <a:r>
              <a:rPr lang="en-US" sz="3400" spc="183" dirty="0">
                <a:latin typeface="Arial" pitchFamily="34" charset="0"/>
                <a:cs typeface="Arial" pitchFamily="34" charset="0"/>
              </a:rPr>
              <a:t>(6) </a:t>
            </a:r>
            <a:r>
              <a:rPr lang="en-US" sz="3400" spc="183" dirty="0" err="1">
                <a:latin typeface="Arial" pitchFamily="34" charset="0"/>
                <a:cs typeface="Arial" pitchFamily="34" charset="0"/>
              </a:rPr>
              <a:t>Xác</a:t>
            </a:r>
            <a:r>
              <a:rPr lang="en-US" sz="3400" spc="183" dirty="0">
                <a:latin typeface="Arial" pitchFamily="34" charset="0"/>
                <a:cs typeface="Arial" pitchFamily="34" charset="0"/>
              </a:rPr>
              <a:t> </a:t>
            </a:r>
            <a:r>
              <a:rPr lang="en-US" sz="3400" spc="183" dirty="0" err="1">
                <a:latin typeface="Arial" pitchFamily="34" charset="0"/>
                <a:cs typeface="Arial" pitchFamily="34" charset="0"/>
              </a:rPr>
              <a:t>định</a:t>
            </a:r>
            <a:r>
              <a:rPr lang="en-US" sz="3400" spc="183" dirty="0">
                <a:latin typeface="Arial" pitchFamily="34" charset="0"/>
                <a:cs typeface="Arial" pitchFamily="34" charset="0"/>
              </a:rPr>
              <a:t> </a:t>
            </a:r>
            <a:r>
              <a:rPr lang="en-US" sz="3400" spc="183" dirty="0" err="1">
                <a:latin typeface="Arial" pitchFamily="34" charset="0"/>
                <a:cs typeface="Arial" pitchFamily="34" charset="0"/>
              </a:rPr>
              <a:t>các</a:t>
            </a:r>
            <a:r>
              <a:rPr lang="en-US" sz="3400" spc="183" dirty="0">
                <a:latin typeface="Arial" pitchFamily="34" charset="0"/>
                <a:cs typeface="Arial" pitchFamily="34" charset="0"/>
              </a:rPr>
              <a:t> </a:t>
            </a:r>
            <a:r>
              <a:rPr lang="en-US" sz="3400" spc="183" dirty="0" err="1">
                <a:latin typeface="Arial" pitchFamily="34" charset="0"/>
                <a:cs typeface="Arial" pitchFamily="34" charset="0"/>
              </a:rPr>
              <a:t>giải</a:t>
            </a:r>
            <a:r>
              <a:rPr lang="en-US" sz="3400" spc="183" dirty="0">
                <a:latin typeface="Arial" pitchFamily="34" charset="0"/>
                <a:cs typeface="Arial" pitchFamily="34" charset="0"/>
              </a:rPr>
              <a:t> </a:t>
            </a:r>
            <a:r>
              <a:rPr lang="en-US" sz="3400" spc="183" dirty="0" err="1">
                <a:latin typeface="Arial" pitchFamily="34" charset="0"/>
                <a:cs typeface="Arial" pitchFamily="34" charset="0"/>
              </a:rPr>
              <a:t>pháp</a:t>
            </a:r>
            <a:r>
              <a:rPr lang="en-US" sz="3400" spc="183" dirty="0">
                <a:latin typeface="Arial" pitchFamily="34" charset="0"/>
                <a:cs typeface="Arial" pitchFamily="34" charset="0"/>
              </a:rPr>
              <a:t> </a:t>
            </a:r>
            <a:r>
              <a:rPr lang="en-US" sz="3400" spc="183" dirty="0" err="1">
                <a:latin typeface="Arial" pitchFamily="34" charset="0"/>
                <a:cs typeface="Arial" pitchFamily="34" charset="0"/>
              </a:rPr>
              <a:t>để</a:t>
            </a:r>
            <a:r>
              <a:rPr lang="en-US" sz="3400" spc="183" dirty="0">
                <a:latin typeface="Arial" pitchFamily="34" charset="0"/>
                <a:cs typeface="Arial" pitchFamily="34" charset="0"/>
              </a:rPr>
              <a:t> </a:t>
            </a:r>
            <a:r>
              <a:rPr lang="en-US" sz="3400" spc="183" dirty="0" err="1">
                <a:latin typeface="Arial" pitchFamily="34" charset="0"/>
                <a:cs typeface="Arial" pitchFamily="34" charset="0"/>
              </a:rPr>
              <a:t>thực</a:t>
            </a:r>
            <a:r>
              <a:rPr lang="en-US" sz="3400" spc="183" dirty="0">
                <a:latin typeface="Arial" pitchFamily="34" charset="0"/>
                <a:cs typeface="Arial" pitchFamily="34" charset="0"/>
              </a:rPr>
              <a:t> </a:t>
            </a:r>
            <a:r>
              <a:rPr lang="en-US" sz="3400" spc="183" dirty="0" err="1">
                <a:latin typeface="Arial" pitchFamily="34" charset="0"/>
                <a:cs typeface="Arial" pitchFamily="34" charset="0"/>
              </a:rPr>
              <a:t>hiện</a:t>
            </a:r>
            <a:r>
              <a:rPr lang="en-US" sz="3400" spc="183" dirty="0">
                <a:latin typeface="Arial" pitchFamily="34" charset="0"/>
                <a:cs typeface="Arial" pitchFamily="34" charset="0"/>
              </a:rPr>
              <a:t> </a:t>
            </a:r>
            <a:r>
              <a:rPr lang="en-US" sz="3400" spc="183" dirty="0" err="1">
                <a:latin typeface="Arial" pitchFamily="34" charset="0"/>
                <a:cs typeface="Arial" pitchFamily="34" charset="0"/>
              </a:rPr>
              <a:t>chiến</a:t>
            </a:r>
            <a:r>
              <a:rPr lang="en-US" sz="3400" spc="183" dirty="0">
                <a:latin typeface="Arial" pitchFamily="34" charset="0"/>
                <a:cs typeface="Arial" pitchFamily="34" charset="0"/>
              </a:rPr>
              <a:t> </a:t>
            </a:r>
            <a:r>
              <a:rPr lang="en-US" sz="3400" spc="183" dirty="0" err="1">
                <a:latin typeface="Arial" pitchFamily="34" charset="0"/>
                <a:cs typeface="Arial" pitchFamily="34" charset="0"/>
              </a:rPr>
              <a:t>lược</a:t>
            </a:r>
            <a:endParaRPr lang="en-US" sz="3400" spc="183" dirty="0">
              <a:latin typeface="Arial" pitchFamily="34" charset="0"/>
              <a:cs typeface="Arial" pitchFamily="34" charset="0"/>
            </a:endParaRPr>
          </a:p>
          <a:p>
            <a:pPr algn="just">
              <a:lnSpc>
                <a:spcPts val="4887"/>
              </a:lnSpc>
            </a:pPr>
            <a:r>
              <a:rPr lang="en-US" sz="3400" spc="148" dirty="0">
                <a:latin typeface="Arial" pitchFamily="34" charset="0"/>
                <a:cs typeface="Arial" pitchFamily="34" charset="0"/>
              </a:rPr>
              <a:t>(7) </a:t>
            </a:r>
            <a:r>
              <a:rPr lang="en-US" sz="3400" spc="148" dirty="0" err="1">
                <a:latin typeface="Arial" pitchFamily="34" charset="0"/>
                <a:cs typeface="Arial" pitchFamily="34" charset="0"/>
              </a:rPr>
              <a:t>Xác</a:t>
            </a:r>
            <a:r>
              <a:rPr lang="en-US" sz="3400" spc="148" dirty="0">
                <a:latin typeface="Arial" pitchFamily="34" charset="0"/>
                <a:cs typeface="Arial" pitchFamily="34" charset="0"/>
              </a:rPr>
              <a:t> </a:t>
            </a:r>
            <a:r>
              <a:rPr lang="en-US" sz="3400" spc="148" dirty="0" err="1">
                <a:latin typeface="Arial" pitchFamily="34" charset="0"/>
                <a:cs typeface="Arial" pitchFamily="34" charset="0"/>
              </a:rPr>
              <a:t>định</a:t>
            </a:r>
            <a:r>
              <a:rPr lang="en-US" sz="3400" spc="148" dirty="0">
                <a:latin typeface="Arial" pitchFamily="34" charset="0"/>
                <a:cs typeface="Arial" pitchFamily="34" charset="0"/>
              </a:rPr>
              <a:t> </a:t>
            </a:r>
            <a:r>
              <a:rPr lang="en-US" sz="3400" spc="148" dirty="0" err="1">
                <a:latin typeface="Arial" pitchFamily="34" charset="0"/>
                <a:cs typeface="Arial" pitchFamily="34" charset="0"/>
              </a:rPr>
              <a:t>thời</a:t>
            </a:r>
            <a:r>
              <a:rPr lang="en-US" sz="3400" spc="148" dirty="0">
                <a:latin typeface="Arial" pitchFamily="34" charset="0"/>
                <a:cs typeface="Arial" pitchFamily="34" charset="0"/>
              </a:rPr>
              <a:t> </a:t>
            </a:r>
            <a:r>
              <a:rPr lang="en-US" sz="3400" spc="148" dirty="0" err="1">
                <a:latin typeface="Arial" pitchFamily="34" charset="0"/>
                <a:cs typeface="Arial" pitchFamily="34" charset="0"/>
              </a:rPr>
              <a:t>điểm</a:t>
            </a:r>
            <a:r>
              <a:rPr lang="en-US" sz="3400" spc="148" dirty="0">
                <a:latin typeface="Arial" pitchFamily="34" charset="0"/>
                <a:cs typeface="Arial" pitchFamily="34" charset="0"/>
              </a:rPr>
              <a:t>, </a:t>
            </a:r>
            <a:r>
              <a:rPr lang="en-US" sz="3400" spc="148" dirty="0" err="1">
                <a:latin typeface="Arial" pitchFamily="34" charset="0"/>
                <a:cs typeface="Arial" pitchFamily="34" charset="0"/>
              </a:rPr>
              <a:t>phương</a:t>
            </a:r>
            <a:r>
              <a:rPr lang="en-US" sz="3400" spc="148" dirty="0">
                <a:latin typeface="Arial" pitchFamily="34" charset="0"/>
                <a:cs typeface="Arial" pitchFamily="34" charset="0"/>
              </a:rPr>
              <a:t> </a:t>
            </a:r>
            <a:r>
              <a:rPr lang="en-US" sz="3400" spc="148" dirty="0" err="1">
                <a:latin typeface="Arial" pitchFamily="34" charset="0"/>
                <a:cs typeface="Arial" pitchFamily="34" charset="0"/>
              </a:rPr>
              <a:t>pháp</a:t>
            </a:r>
            <a:r>
              <a:rPr lang="en-US" sz="3400" spc="148" dirty="0">
                <a:latin typeface="Arial" pitchFamily="34" charset="0"/>
                <a:cs typeface="Arial" pitchFamily="34" charset="0"/>
              </a:rPr>
              <a:t>, </a:t>
            </a:r>
            <a:r>
              <a:rPr lang="en-US" sz="3400" spc="148" dirty="0" err="1">
                <a:latin typeface="Arial" pitchFamily="34" charset="0"/>
                <a:cs typeface="Arial" pitchFamily="34" charset="0"/>
              </a:rPr>
              <a:t>hình</a:t>
            </a:r>
            <a:r>
              <a:rPr lang="en-US" sz="3400" spc="148" dirty="0">
                <a:latin typeface="Arial" pitchFamily="34" charset="0"/>
                <a:cs typeface="Arial" pitchFamily="34" charset="0"/>
              </a:rPr>
              <a:t> </a:t>
            </a:r>
            <a:r>
              <a:rPr lang="en-US" sz="3400" spc="148" dirty="0" err="1">
                <a:latin typeface="Arial" pitchFamily="34" charset="0"/>
                <a:cs typeface="Arial" pitchFamily="34" charset="0"/>
              </a:rPr>
              <a:t>thức</a:t>
            </a:r>
            <a:r>
              <a:rPr lang="en-US" sz="3400" spc="148" dirty="0">
                <a:latin typeface="Arial" pitchFamily="34" charset="0"/>
                <a:cs typeface="Arial" pitchFamily="34" charset="0"/>
              </a:rPr>
              <a:t> </a:t>
            </a:r>
            <a:r>
              <a:rPr lang="en-US" sz="3400" spc="148" dirty="0" err="1">
                <a:latin typeface="Arial" pitchFamily="34" charset="0"/>
                <a:cs typeface="Arial" pitchFamily="34" charset="0"/>
              </a:rPr>
              <a:t>đánh</a:t>
            </a:r>
            <a:r>
              <a:rPr lang="en-US" sz="3400" spc="148" dirty="0">
                <a:latin typeface="Arial" pitchFamily="34" charset="0"/>
                <a:cs typeface="Arial" pitchFamily="34" charset="0"/>
              </a:rPr>
              <a:t> </a:t>
            </a:r>
            <a:r>
              <a:rPr lang="en-US" sz="3400" spc="148" dirty="0" err="1">
                <a:latin typeface="Arial" pitchFamily="34" charset="0"/>
                <a:cs typeface="Arial" pitchFamily="34" charset="0"/>
              </a:rPr>
              <a:t>giá</a:t>
            </a:r>
            <a:r>
              <a:rPr lang="en-US" sz="3400" spc="148" dirty="0">
                <a:latin typeface="Arial" pitchFamily="34" charset="0"/>
                <a:cs typeface="Arial" pitchFamily="34" charset="0"/>
              </a:rPr>
              <a:t> </a:t>
            </a:r>
            <a:r>
              <a:rPr lang="en-US" sz="3400" spc="148" dirty="0" err="1">
                <a:latin typeface="Arial" pitchFamily="34" charset="0"/>
                <a:cs typeface="Arial" pitchFamily="34" charset="0"/>
              </a:rPr>
              <a:t>kế</a:t>
            </a:r>
            <a:r>
              <a:rPr lang="en-US" sz="3400" spc="148" dirty="0">
                <a:latin typeface="Arial" pitchFamily="34" charset="0"/>
                <a:cs typeface="Arial" pitchFamily="34" charset="0"/>
              </a:rPr>
              <a:t> </a:t>
            </a:r>
            <a:r>
              <a:rPr lang="en-US" sz="3400" spc="148" dirty="0" err="1">
                <a:latin typeface="Arial" pitchFamily="34" charset="0"/>
                <a:cs typeface="Arial" pitchFamily="34" charset="0"/>
              </a:rPr>
              <a:t>hoạch</a:t>
            </a:r>
            <a:r>
              <a:rPr lang="en-US" sz="3400" spc="148" dirty="0">
                <a:latin typeface="Arial" pitchFamily="34" charset="0"/>
                <a:cs typeface="Arial" pitchFamily="34" charset="0"/>
              </a:rPr>
              <a:t> </a:t>
            </a:r>
            <a:r>
              <a:rPr lang="en-US" sz="3400" spc="148" dirty="0" err="1">
                <a:latin typeface="Arial" pitchFamily="34" charset="0"/>
                <a:cs typeface="Arial" pitchFamily="34" charset="0"/>
              </a:rPr>
              <a:t>phát</a:t>
            </a:r>
            <a:r>
              <a:rPr lang="en-US" sz="3400" spc="148" dirty="0">
                <a:latin typeface="Arial" pitchFamily="34" charset="0"/>
                <a:cs typeface="Arial" pitchFamily="34" charset="0"/>
              </a:rPr>
              <a:t> </a:t>
            </a:r>
            <a:r>
              <a:rPr lang="en-US" sz="3400" spc="148" dirty="0" err="1">
                <a:latin typeface="Arial" pitchFamily="34" charset="0"/>
                <a:cs typeface="Arial" pitchFamily="34" charset="0"/>
              </a:rPr>
              <a:t>triển</a:t>
            </a:r>
            <a:r>
              <a:rPr lang="en-US" sz="3400" spc="148" dirty="0">
                <a:latin typeface="Arial" pitchFamily="34" charset="0"/>
                <a:cs typeface="Arial" pitchFamily="34" charset="0"/>
              </a:rPr>
              <a:t>. </a:t>
            </a:r>
          </a:p>
          <a:p>
            <a:pPr algn="just">
              <a:lnSpc>
                <a:spcPts val="4887"/>
              </a:lnSpc>
            </a:pPr>
            <a:endParaRPr lang="en-US" sz="3400" spc="148"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4000" b="-8000"/>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800000">
            <a:off x="-856504" y="7886700"/>
            <a:ext cx="20069247" cy="9884104"/>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90623" y="-5295900"/>
            <a:ext cx="20069247" cy="9884104"/>
          </a:xfrm>
          <a:prstGeom prst="rect">
            <a:avLst/>
          </a:prstGeom>
        </p:spPr>
      </p:pic>
      <p:sp>
        <p:nvSpPr>
          <p:cNvPr id="4" name="TextBox 4"/>
          <p:cNvSpPr txBox="1"/>
          <p:nvPr/>
        </p:nvSpPr>
        <p:spPr>
          <a:xfrm>
            <a:off x="1066800" y="1103709"/>
            <a:ext cx="16687800" cy="8669040"/>
          </a:xfrm>
          <a:prstGeom prst="rect">
            <a:avLst/>
          </a:prstGeom>
        </p:spPr>
        <p:txBody>
          <a:bodyPr wrap="square" lIns="0" tIns="0" rIns="0" bIns="0" rtlCol="0" anchor="t">
            <a:spAutoFit/>
          </a:bodyPr>
          <a:lstStyle/>
          <a:p>
            <a:pPr algn="just">
              <a:lnSpc>
                <a:spcPts val="5248"/>
              </a:lnSpc>
            </a:pPr>
            <a:r>
              <a:rPr lang="en-US" sz="3600" spc="197" smtClean="0">
                <a:latin typeface="Arial" pitchFamily="34" charset="0"/>
                <a:cs typeface="Arial" pitchFamily="34" charset="0"/>
              </a:rPr>
              <a:t>	Tổ </a:t>
            </a:r>
            <a:r>
              <a:rPr lang="en-US" sz="3600" spc="197" dirty="0" err="1">
                <a:latin typeface="Arial" pitchFamily="34" charset="0"/>
                <a:cs typeface="Arial" pitchFamily="34" charset="0"/>
              </a:rPr>
              <a:t>chuyên</a:t>
            </a:r>
            <a:r>
              <a:rPr lang="en-US" sz="3600" spc="197" dirty="0">
                <a:latin typeface="Arial" pitchFamily="34" charset="0"/>
                <a:cs typeface="Arial" pitchFamily="34" charset="0"/>
              </a:rPr>
              <a:t> </a:t>
            </a:r>
            <a:r>
              <a:rPr lang="en-US" sz="3600" spc="197" dirty="0" err="1">
                <a:latin typeface="Arial" pitchFamily="34" charset="0"/>
                <a:cs typeface="Arial" pitchFamily="34" charset="0"/>
              </a:rPr>
              <a:t>môn</a:t>
            </a:r>
            <a:r>
              <a:rPr lang="en-US" sz="3600" spc="197" dirty="0">
                <a:latin typeface="Arial" pitchFamily="34" charset="0"/>
                <a:cs typeface="Arial" pitchFamily="34" charset="0"/>
              </a:rPr>
              <a:t>, </a:t>
            </a:r>
            <a:r>
              <a:rPr lang="en-US" sz="3600" spc="197" dirty="0" err="1">
                <a:latin typeface="Arial" pitchFamily="34" charset="0"/>
                <a:cs typeface="Arial" pitchFamily="34" charset="0"/>
              </a:rPr>
              <a:t>giáo</a:t>
            </a:r>
            <a:r>
              <a:rPr lang="en-US" sz="3600" spc="197" dirty="0">
                <a:latin typeface="Arial" pitchFamily="34" charset="0"/>
                <a:cs typeface="Arial" pitchFamily="34" charset="0"/>
              </a:rPr>
              <a:t> </a:t>
            </a:r>
            <a:r>
              <a:rPr lang="en-US" sz="3600" spc="197" dirty="0" err="1">
                <a:latin typeface="Arial" pitchFamily="34" charset="0"/>
                <a:cs typeface="Arial" pitchFamily="34" charset="0"/>
              </a:rPr>
              <a:t>viên</a:t>
            </a:r>
            <a:r>
              <a:rPr lang="en-US" sz="3600" spc="197" dirty="0">
                <a:latin typeface="Arial" pitchFamily="34" charset="0"/>
                <a:cs typeface="Arial" pitchFamily="34" charset="0"/>
              </a:rPr>
              <a:t>, </a:t>
            </a:r>
            <a:r>
              <a:rPr lang="en-US" sz="3600" spc="197" dirty="0" err="1">
                <a:latin typeface="Arial" pitchFamily="34" charset="0"/>
                <a:cs typeface="Arial" pitchFamily="34" charset="0"/>
              </a:rPr>
              <a:t>nhân</a:t>
            </a:r>
            <a:r>
              <a:rPr lang="en-US" sz="3600" spc="197" dirty="0">
                <a:latin typeface="Arial" pitchFamily="34" charset="0"/>
                <a:cs typeface="Arial" pitchFamily="34" charset="0"/>
              </a:rPr>
              <a:t> </a:t>
            </a:r>
            <a:r>
              <a:rPr lang="en-US" sz="3600" spc="197" dirty="0" err="1">
                <a:latin typeface="Arial" pitchFamily="34" charset="0"/>
                <a:cs typeface="Arial" pitchFamily="34" charset="0"/>
              </a:rPr>
              <a:t>viên</a:t>
            </a:r>
            <a:r>
              <a:rPr lang="en-US" sz="3600" spc="197" dirty="0">
                <a:latin typeface="Arial" pitchFamily="34" charset="0"/>
                <a:cs typeface="Arial" pitchFamily="34" charset="0"/>
              </a:rPr>
              <a:t> </a:t>
            </a:r>
            <a:r>
              <a:rPr lang="en-US" sz="3600" spc="197" dirty="0" err="1">
                <a:latin typeface="Arial" pitchFamily="34" charset="0"/>
                <a:cs typeface="Arial" pitchFamily="34" charset="0"/>
              </a:rPr>
              <a:t>đánh</a:t>
            </a:r>
            <a:r>
              <a:rPr lang="en-US" sz="3600" spc="197" dirty="0">
                <a:latin typeface="Arial" pitchFamily="34" charset="0"/>
                <a:cs typeface="Arial" pitchFamily="34" charset="0"/>
              </a:rPr>
              <a:t> </a:t>
            </a:r>
            <a:r>
              <a:rPr lang="en-US" sz="3600" spc="197" dirty="0" err="1">
                <a:latin typeface="Arial" pitchFamily="34" charset="0"/>
                <a:cs typeface="Arial" pitchFamily="34" charset="0"/>
              </a:rPr>
              <a:t>giá</a:t>
            </a:r>
            <a:r>
              <a:rPr lang="en-US" sz="3600" spc="197" dirty="0">
                <a:latin typeface="Arial" pitchFamily="34" charset="0"/>
                <a:cs typeface="Arial" pitchFamily="34" charset="0"/>
              </a:rPr>
              <a:t> </a:t>
            </a:r>
            <a:r>
              <a:rPr lang="en-US" sz="3600" spc="197" dirty="0" err="1">
                <a:latin typeface="Arial" pitchFamily="34" charset="0"/>
                <a:cs typeface="Arial" pitchFamily="34" charset="0"/>
              </a:rPr>
              <a:t>kế</a:t>
            </a:r>
            <a:r>
              <a:rPr lang="en-US" sz="3600" spc="197" dirty="0">
                <a:latin typeface="Arial" pitchFamily="34" charset="0"/>
                <a:cs typeface="Arial" pitchFamily="34" charset="0"/>
              </a:rPr>
              <a:t> </a:t>
            </a:r>
            <a:r>
              <a:rPr lang="en-US" sz="3600" spc="197" dirty="0" err="1">
                <a:latin typeface="Arial" pitchFamily="34" charset="0"/>
                <a:cs typeface="Arial" pitchFamily="34" charset="0"/>
              </a:rPr>
              <a:t>hoạch</a:t>
            </a:r>
            <a:r>
              <a:rPr lang="en-US" sz="3600" spc="197" dirty="0">
                <a:latin typeface="Arial" pitchFamily="34" charset="0"/>
                <a:cs typeface="Arial" pitchFamily="34" charset="0"/>
              </a:rPr>
              <a:t> </a:t>
            </a:r>
            <a:r>
              <a:rPr lang="en-US" sz="3600" spc="197" dirty="0" err="1">
                <a:latin typeface="Arial" pitchFamily="34" charset="0"/>
                <a:cs typeface="Arial" pitchFamily="34" charset="0"/>
              </a:rPr>
              <a:t>nuôi</a:t>
            </a:r>
            <a:r>
              <a:rPr lang="en-US" sz="3600" spc="197" dirty="0">
                <a:latin typeface="Arial" pitchFamily="34" charset="0"/>
                <a:cs typeface="Arial" pitchFamily="34" charset="0"/>
              </a:rPr>
              <a:t> </a:t>
            </a:r>
            <a:r>
              <a:rPr lang="en-US" sz="3600" spc="197" dirty="0" err="1">
                <a:latin typeface="Arial" pitchFamily="34" charset="0"/>
                <a:cs typeface="Arial" pitchFamily="34" charset="0"/>
              </a:rPr>
              <a:t>dưỡng</a:t>
            </a:r>
            <a:r>
              <a:rPr lang="en-US" sz="3600" spc="197" dirty="0">
                <a:latin typeface="Arial" pitchFamily="34" charset="0"/>
                <a:cs typeface="Arial" pitchFamily="34" charset="0"/>
              </a:rPr>
              <a:t>, </a:t>
            </a:r>
            <a:r>
              <a:rPr lang="en-US" sz="3600" spc="197" dirty="0" err="1">
                <a:latin typeface="Arial" pitchFamily="34" charset="0"/>
                <a:cs typeface="Arial" pitchFamily="34" charset="0"/>
              </a:rPr>
              <a:t>chăm</a:t>
            </a:r>
            <a:r>
              <a:rPr lang="en-US" sz="3600" spc="197" dirty="0">
                <a:latin typeface="Arial" pitchFamily="34" charset="0"/>
                <a:cs typeface="Arial" pitchFamily="34" charset="0"/>
              </a:rPr>
              <a:t> </a:t>
            </a:r>
            <a:r>
              <a:rPr lang="en-US" sz="3600" spc="197" dirty="0" err="1">
                <a:latin typeface="Arial" pitchFamily="34" charset="0"/>
                <a:cs typeface="Arial" pitchFamily="34" charset="0"/>
              </a:rPr>
              <a:t>sóc</a:t>
            </a:r>
            <a:r>
              <a:rPr lang="en-US" sz="3600" spc="197" dirty="0">
                <a:latin typeface="Arial" pitchFamily="34" charset="0"/>
                <a:cs typeface="Arial" pitchFamily="34" charset="0"/>
              </a:rPr>
              <a:t>, </a:t>
            </a:r>
            <a:r>
              <a:rPr lang="en-US" sz="3600" spc="197" dirty="0" err="1">
                <a:latin typeface="Arial" pitchFamily="34" charset="0"/>
                <a:cs typeface="Arial" pitchFamily="34" charset="0"/>
              </a:rPr>
              <a:t>giáo</a:t>
            </a:r>
            <a:r>
              <a:rPr lang="en-US" sz="3600" spc="197" dirty="0">
                <a:latin typeface="Arial" pitchFamily="34" charset="0"/>
                <a:cs typeface="Arial" pitchFamily="34" charset="0"/>
              </a:rPr>
              <a:t> </a:t>
            </a:r>
            <a:r>
              <a:rPr lang="en-US" sz="3600" spc="197" dirty="0" err="1">
                <a:latin typeface="Arial" pitchFamily="34" charset="0"/>
                <a:cs typeface="Arial" pitchFamily="34" charset="0"/>
              </a:rPr>
              <a:t>dục</a:t>
            </a:r>
            <a:r>
              <a:rPr lang="en-US" sz="3600" spc="197" dirty="0">
                <a:latin typeface="Arial" pitchFamily="34" charset="0"/>
                <a:cs typeface="Arial" pitchFamily="34" charset="0"/>
              </a:rPr>
              <a:t> </a:t>
            </a:r>
            <a:r>
              <a:rPr lang="en-US" sz="3600" spc="197" dirty="0" err="1">
                <a:latin typeface="Arial" pitchFamily="34" charset="0"/>
                <a:cs typeface="Arial" pitchFamily="34" charset="0"/>
              </a:rPr>
              <a:t>trẻ</a:t>
            </a:r>
            <a:r>
              <a:rPr lang="en-US" sz="3600" spc="197" dirty="0">
                <a:latin typeface="Arial" pitchFamily="34" charset="0"/>
                <a:cs typeface="Arial" pitchFamily="34" charset="0"/>
              </a:rPr>
              <a:t> </a:t>
            </a:r>
            <a:r>
              <a:rPr lang="en-US" sz="3600" spc="197" dirty="0" err="1">
                <a:latin typeface="Arial" pitchFamily="34" charset="0"/>
                <a:cs typeface="Arial" pitchFamily="34" charset="0"/>
              </a:rPr>
              <a:t>và</a:t>
            </a:r>
            <a:r>
              <a:rPr lang="en-US" sz="3600" spc="197" dirty="0">
                <a:latin typeface="Arial" pitchFamily="34" charset="0"/>
                <a:cs typeface="Arial" pitchFamily="34" charset="0"/>
              </a:rPr>
              <a:t> </a:t>
            </a:r>
            <a:r>
              <a:rPr lang="en-US" sz="3600" spc="197" dirty="0" err="1">
                <a:latin typeface="Arial" pitchFamily="34" charset="0"/>
                <a:cs typeface="Arial" pitchFamily="34" charset="0"/>
              </a:rPr>
              <a:t>đánh</a:t>
            </a:r>
            <a:r>
              <a:rPr lang="en-US" sz="3600" spc="197" dirty="0">
                <a:latin typeface="Arial" pitchFamily="34" charset="0"/>
                <a:cs typeface="Arial" pitchFamily="34" charset="0"/>
              </a:rPr>
              <a:t> </a:t>
            </a:r>
            <a:r>
              <a:rPr lang="en-US" sz="3600" spc="197" dirty="0" err="1">
                <a:latin typeface="Arial" pitchFamily="34" charset="0"/>
                <a:cs typeface="Arial" pitchFamily="34" charset="0"/>
              </a:rPr>
              <a:t>giá</a:t>
            </a:r>
            <a:r>
              <a:rPr lang="en-US" sz="3600" spc="197" dirty="0">
                <a:latin typeface="Arial" pitchFamily="34" charset="0"/>
                <a:cs typeface="Arial" pitchFamily="34" charset="0"/>
              </a:rPr>
              <a:t> </a:t>
            </a:r>
            <a:r>
              <a:rPr lang="en-US" sz="3600" spc="197" dirty="0" err="1">
                <a:latin typeface="Arial" pitchFamily="34" charset="0"/>
                <a:cs typeface="Arial" pitchFamily="34" charset="0"/>
              </a:rPr>
              <a:t>việc</a:t>
            </a:r>
            <a:r>
              <a:rPr lang="en-US" sz="3600" spc="197" dirty="0">
                <a:latin typeface="Arial" pitchFamily="34" charset="0"/>
                <a:cs typeface="Arial" pitchFamily="34" charset="0"/>
              </a:rPr>
              <a:t> </a:t>
            </a:r>
            <a:r>
              <a:rPr lang="en-US" sz="3600" spc="197" dirty="0" err="1">
                <a:latin typeface="Arial" pitchFamily="34" charset="0"/>
                <a:cs typeface="Arial" pitchFamily="34" charset="0"/>
              </a:rPr>
              <a:t>tổ</a:t>
            </a:r>
            <a:r>
              <a:rPr lang="en-US" sz="3600" spc="197" dirty="0">
                <a:latin typeface="Arial" pitchFamily="34" charset="0"/>
                <a:cs typeface="Arial" pitchFamily="34" charset="0"/>
              </a:rPr>
              <a:t> </a:t>
            </a:r>
            <a:r>
              <a:rPr lang="en-US" sz="3600" spc="197" dirty="0" err="1">
                <a:latin typeface="Arial" pitchFamily="34" charset="0"/>
                <a:cs typeface="Arial" pitchFamily="34" charset="0"/>
              </a:rPr>
              <a:t>chức</a:t>
            </a:r>
            <a:r>
              <a:rPr lang="en-US" sz="3600" spc="197" dirty="0">
                <a:latin typeface="Arial" pitchFamily="34" charset="0"/>
                <a:cs typeface="Arial" pitchFamily="34" charset="0"/>
              </a:rPr>
              <a:t> </a:t>
            </a:r>
            <a:r>
              <a:rPr lang="en-US" sz="3600" spc="197" dirty="0" err="1">
                <a:latin typeface="Arial" pitchFamily="34" charset="0"/>
                <a:cs typeface="Arial" pitchFamily="34" charset="0"/>
              </a:rPr>
              <a:t>xây</a:t>
            </a:r>
            <a:r>
              <a:rPr lang="en-US" sz="3600" spc="197" dirty="0">
                <a:latin typeface="Arial" pitchFamily="34" charset="0"/>
                <a:cs typeface="Arial" pitchFamily="34" charset="0"/>
              </a:rPr>
              <a:t> </a:t>
            </a:r>
            <a:r>
              <a:rPr lang="en-US" sz="3600" spc="197" dirty="0" err="1">
                <a:latin typeface="Arial" pitchFamily="34" charset="0"/>
                <a:cs typeface="Arial" pitchFamily="34" charset="0"/>
              </a:rPr>
              <a:t>dựng</a:t>
            </a:r>
            <a:r>
              <a:rPr lang="en-US" sz="3600" spc="197" dirty="0">
                <a:latin typeface="Arial" pitchFamily="34" charset="0"/>
                <a:cs typeface="Arial" pitchFamily="34" charset="0"/>
              </a:rPr>
              <a:t> </a:t>
            </a:r>
            <a:r>
              <a:rPr lang="en-US" sz="3600" spc="197" dirty="0" err="1">
                <a:latin typeface="Arial" pitchFamily="34" charset="0"/>
                <a:cs typeface="Arial" pitchFamily="34" charset="0"/>
              </a:rPr>
              <a:t>kế</a:t>
            </a:r>
            <a:r>
              <a:rPr lang="en-US" sz="3600" spc="197" dirty="0">
                <a:latin typeface="Arial" pitchFamily="34" charset="0"/>
                <a:cs typeface="Arial" pitchFamily="34" charset="0"/>
              </a:rPr>
              <a:t> </a:t>
            </a:r>
            <a:r>
              <a:rPr lang="en-US" sz="3600" spc="197" dirty="0" err="1">
                <a:latin typeface="Arial" pitchFamily="34" charset="0"/>
                <a:cs typeface="Arial" pitchFamily="34" charset="0"/>
              </a:rPr>
              <a:t>hoạch</a:t>
            </a:r>
            <a:r>
              <a:rPr lang="en-US" sz="3600" spc="197" dirty="0">
                <a:latin typeface="Arial" pitchFamily="34" charset="0"/>
                <a:cs typeface="Arial" pitchFamily="34" charset="0"/>
              </a:rPr>
              <a:t> </a:t>
            </a:r>
            <a:r>
              <a:rPr lang="en-US" sz="3600" spc="197" dirty="0" err="1">
                <a:latin typeface="Arial" pitchFamily="34" charset="0"/>
                <a:cs typeface="Arial" pitchFamily="34" charset="0"/>
              </a:rPr>
              <a:t>để</a:t>
            </a:r>
            <a:r>
              <a:rPr lang="en-US" sz="3600" spc="197" dirty="0">
                <a:latin typeface="Arial" pitchFamily="34" charset="0"/>
                <a:cs typeface="Arial" pitchFamily="34" charset="0"/>
              </a:rPr>
              <a:t> </a:t>
            </a:r>
            <a:r>
              <a:rPr lang="en-US" sz="3600" spc="197" dirty="0" err="1">
                <a:latin typeface="Arial" pitchFamily="34" charset="0"/>
                <a:cs typeface="Arial" pitchFamily="34" charset="0"/>
              </a:rPr>
              <a:t>kịp</a:t>
            </a:r>
            <a:r>
              <a:rPr lang="en-US" sz="3600" spc="197" dirty="0">
                <a:latin typeface="Arial" pitchFamily="34" charset="0"/>
                <a:cs typeface="Arial" pitchFamily="34" charset="0"/>
              </a:rPr>
              <a:t> </a:t>
            </a:r>
            <a:r>
              <a:rPr lang="en-US" sz="3600" spc="197" dirty="0" err="1">
                <a:latin typeface="Arial" pitchFamily="34" charset="0"/>
                <a:cs typeface="Arial" pitchFamily="34" charset="0"/>
              </a:rPr>
              <a:t>thời</a:t>
            </a:r>
            <a:r>
              <a:rPr lang="en-US" sz="3600" spc="197" dirty="0">
                <a:latin typeface="Arial" pitchFamily="34" charset="0"/>
                <a:cs typeface="Arial" pitchFamily="34" charset="0"/>
              </a:rPr>
              <a:t> </a:t>
            </a:r>
            <a:r>
              <a:rPr lang="en-US" sz="3600" spc="197" dirty="0" err="1">
                <a:latin typeface="Arial" pitchFamily="34" charset="0"/>
                <a:cs typeface="Arial" pitchFamily="34" charset="0"/>
              </a:rPr>
              <a:t>điều</a:t>
            </a:r>
            <a:r>
              <a:rPr lang="en-US" sz="3600" spc="197" dirty="0">
                <a:latin typeface="Arial" pitchFamily="34" charset="0"/>
                <a:cs typeface="Arial" pitchFamily="34" charset="0"/>
              </a:rPr>
              <a:t> </a:t>
            </a:r>
            <a:r>
              <a:rPr lang="en-US" sz="3600" spc="197" dirty="0" err="1">
                <a:latin typeface="Arial" pitchFamily="34" charset="0"/>
                <a:cs typeface="Arial" pitchFamily="34" charset="0"/>
              </a:rPr>
              <a:t>chỉnh</a:t>
            </a:r>
            <a:r>
              <a:rPr lang="en-US" sz="3600" spc="197" dirty="0">
                <a:latin typeface="Arial" pitchFamily="34" charset="0"/>
                <a:cs typeface="Arial" pitchFamily="34" charset="0"/>
              </a:rPr>
              <a:t> </a:t>
            </a:r>
            <a:r>
              <a:rPr lang="en-US" sz="3600" spc="197" dirty="0" err="1">
                <a:latin typeface="Arial" pitchFamily="34" charset="0"/>
                <a:cs typeface="Arial" pitchFamily="34" charset="0"/>
              </a:rPr>
              <a:t>và</a:t>
            </a:r>
            <a:r>
              <a:rPr lang="en-US" sz="3600" spc="197" dirty="0">
                <a:latin typeface="Arial" pitchFamily="34" charset="0"/>
                <a:cs typeface="Arial" pitchFamily="34" charset="0"/>
              </a:rPr>
              <a:t> </a:t>
            </a:r>
            <a:r>
              <a:rPr lang="en-US" sz="3600" spc="197" dirty="0" err="1">
                <a:latin typeface="Arial" pitchFamily="34" charset="0"/>
                <a:cs typeface="Arial" pitchFamily="34" charset="0"/>
              </a:rPr>
              <a:t>khắc</a:t>
            </a:r>
            <a:r>
              <a:rPr lang="en-US" sz="3600" spc="197" dirty="0">
                <a:latin typeface="Arial" pitchFamily="34" charset="0"/>
                <a:cs typeface="Arial" pitchFamily="34" charset="0"/>
              </a:rPr>
              <a:t> </a:t>
            </a:r>
            <a:r>
              <a:rPr lang="en-US" sz="3600" spc="197" dirty="0" err="1">
                <a:latin typeface="Arial" pitchFamily="34" charset="0"/>
                <a:cs typeface="Arial" pitchFamily="34" charset="0"/>
              </a:rPr>
              <a:t>phục</a:t>
            </a:r>
            <a:r>
              <a:rPr lang="en-US" sz="3600" spc="197" dirty="0">
                <a:latin typeface="Arial" pitchFamily="34" charset="0"/>
                <a:cs typeface="Arial" pitchFamily="34" charset="0"/>
              </a:rPr>
              <a:t> </a:t>
            </a:r>
            <a:r>
              <a:rPr lang="en-US" sz="3600" spc="197" dirty="0" err="1">
                <a:latin typeface="Arial" pitchFamily="34" charset="0"/>
                <a:cs typeface="Arial" pitchFamily="34" charset="0"/>
              </a:rPr>
              <a:t>các</a:t>
            </a:r>
            <a:r>
              <a:rPr lang="en-US" sz="3600" spc="197" dirty="0">
                <a:latin typeface="Arial" pitchFamily="34" charset="0"/>
                <a:cs typeface="Arial" pitchFamily="34" charset="0"/>
              </a:rPr>
              <a:t> </a:t>
            </a:r>
            <a:r>
              <a:rPr lang="en-US" sz="3600" spc="197" dirty="0" err="1">
                <a:latin typeface="Arial" pitchFamily="34" charset="0"/>
                <a:cs typeface="Arial" pitchFamily="34" charset="0"/>
              </a:rPr>
              <a:t>tồn</a:t>
            </a:r>
            <a:r>
              <a:rPr lang="en-US" sz="3600" spc="197" dirty="0">
                <a:latin typeface="Arial" pitchFamily="34" charset="0"/>
                <a:cs typeface="Arial" pitchFamily="34" charset="0"/>
              </a:rPr>
              <a:t> </a:t>
            </a:r>
            <a:r>
              <a:rPr lang="en-US" sz="3600" spc="197" dirty="0" err="1">
                <a:latin typeface="Arial" pitchFamily="34" charset="0"/>
                <a:cs typeface="Arial" pitchFamily="34" charset="0"/>
              </a:rPr>
              <a:t>tại</a:t>
            </a:r>
            <a:r>
              <a:rPr lang="en-US" sz="3600" spc="197" dirty="0">
                <a:latin typeface="Arial" pitchFamily="34" charset="0"/>
                <a:cs typeface="Arial" pitchFamily="34" charset="0"/>
              </a:rPr>
              <a:t>, </a:t>
            </a:r>
            <a:r>
              <a:rPr lang="en-US" sz="3600" spc="197" err="1">
                <a:latin typeface="Arial" pitchFamily="34" charset="0"/>
                <a:cs typeface="Arial" pitchFamily="34" charset="0"/>
              </a:rPr>
              <a:t>hạn</a:t>
            </a:r>
            <a:r>
              <a:rPr lang="en-US" sz="3600" spc="197">
                <a:latin typeface="Arial" pitchFamily="34" charset="0"/>
                <a:cs typeface="Arial" pitchFamily="34" charset="0"/>
              </a:rPr>
              <a:t> </a:t>
            </a:r>
            <a:r>
              <a:rPr lang="en-US" sz="3600" spc="197" smtClean="0">
                <a:latin typeface="Arial" pitchFamily="34" charset="0"/>
                <a:cs typeface="Arial" pitchFamily="34" charset="0"/>
              </a:rPr>
              <a:t>chế. Thực hiện </a:t>
            </a:r>
            <a:r>
              <a:rPr lang="en-US" sz="3600" spc="197" dirty="0" err="1">
                <a:latin typeface="Arial" pitchFamily="34" charset="0"/>
                <a:cs typeface="Arial" pitchFamily="34" charset="0"/>
              </a:rPr>
              <a:t>thường</a:t>
            </a:r>
            <a:r>
              <a:rPr lang="en-US" sz="3600" spc="197" dirty="0">
                <a:latin typeface="Arial" pitchFamily="34" charset="0"/>
                <a:cs typeface="Arial" pitchFamily="34" charset="0"/>
              </a:rPr>
              <a:t> </a:t>
            </a:r>
            <a:r>
              <a:rPr lang="en-US" sz="3600" spc="197" dirty="0" err="1">
                <a:latin typeface="Arial" pitchFamily="34" charset="0"/>
                <a:cs typeface="Arial" pitchFamily="34" charset="0"/>
              </a:rPr>
              <a:t>xuyên</a:t>
            </a:r>
            <a:r>
              <a:rPr lang="en-US" sz="3600" spc="197" dirty="0">
                <a:latin typeface="Arial" pitchFamily="34" charset="0"/>
                <a:cs typeface="Arial" pitchFamily="34" charset="0"/>
              </a:rPr>
              <a:t> </a:t>
            </a:r>
            <a:r>
              <a:rPr lang="en-US" sz="3600" spc="197" dirty="0" err="1">
                <a:latin typeface="Arial" pitchFamily="34" charset="0"/>
                <a:cs typeface="Arial" pitchFamily="34" charset="0"/>
              </a:rPr>
              <a:t>trong</a:t>
            </a:r>
            <a:r>
              <a:rPr lang="en-US" sz="3600" spc="197" dirty="0">
                <a:latin typeface="Arial" pitchFamily="34" charset="0"/>
                <a:cs typeface="Arial" pitchFamily="34" charset="0"/>
              </a:rPr>
              <a:t> </a:t>
            </a:r>
            <a:r>
              <a:rPr lang="en-US" sz="3600" spc="197" dirty="0" err="1">
                <a:latin typeface="Arial" pitchFamily="34" charset="0"/>
                <a:cs typeface="Arial" pitchFamily="34" charset="0"/>
              </a:rPr>
              <a:t>quá</a:t>
            </a:r>
            <a:r>
              <a:rPr lang="en-US" sz="3600" spc="197" dirty="0">
                <a:latin typeface="Arial" pitchFamily="34" charset="0"/>
                <a:cs typeface="Arial" pitchFamily="34" charset="0"/>
              </a:rPr>
              <a:t> </a:t>
            </a:r>
            <a:r>
              <a:rPr lang="en-US" sz="3600" spc="197" dirty="0" err="1">
                <a:latin typeface="Arial" pitchFamily="34" charset="0"/>
                <a:cs typeface="Arial" pitchFamily="34" charset="0"/>
              </a:rPr>
              <a:t>trình</a:t>
            </a:r>
            <a:r>
              <a:rPr lang="en-US" sz="3600" spc="197" dirty="0">
                <a:latin typeface="Arial" pitchFamily="34" charset="0"/>
                <a:cs typeface="Arial" pitchFamily="34" charset="0"/>
              </a:rPr>
              <a:t> </a:t>
            </a:r>
            <a:r>
              <a:rPr lang="en-US" sz="3600" spc="197" dirty="0" err="1">
                <a:latin typeface="Arial" pitchFamily="34" charset="0"/>
                <a:cs typeface="Arial" pitchFamily="34" charset="0"/>
              </a:rPr>
              <a:t>triển</a:t>
            </a:r>
            <a:r>
              <a:rPr lang="en-US" sz="3600" spc="197" dirty="0">
                <a:latin typeface="Arial" pitchFamily="34" charset="0"/>
                <a:cs typeface="Arial" pitchFamily="34" charset="0"/>
              </a:rPr>
              <a:t> </a:t>
            </a:r>
            <a:r>
              <a:rPr lang="en-US" sz="3600" spc="197" dirty="0" err="1">
                <a:latin typeface="Arial" pitchFamily="34" charset="0"/>
                <a:cs typeface="Arial" pitchFamily="34" charset="0"/>
              </a:rPr>
              <a:t>khai</a:t>
            </a:r>
            <a:r>
              <a:rPr lang="en-US" sz="3600" spc="197" dirty="0">
                <a:latin typeface="Arial" pitchFamily="34" charset="0"/>
                <a:cs typeface="Arial" pitchFamily="34" charset="0"/>
              </a:rPr>
              <a:t> </a:t>
            </a:r>
            <a:r>
              <a:rPr lang="en-US" sz="3600" spc="197" dirty="0" err="1">
                <a:latin typeface="Arial" pitchFamily="34" charset="0"/>
                <a:cs typeface="Arial" pitchFamily="34" charset="0"/>
              </a:rPr>
              <a:t>thực</a:t>
            </a:r>
            <a:r>
              <a:rPr lang="en-US" sz="3600" spc="197" dirty="0">
                <a:latin typeface="Arial" pitchFamily="34" charset="0"/>
                <a:cs typeface="Arial" pitchFamily="34" charset="0"/>
              </a:rPr>
              <a:t> </a:t>
            </a:r>
            <a:r>
              <a:rPr lang="en-US" sz="3600" spc="197" dirty="0" err="1">
                <a:latin typeface="Arial" pitchFamily="34" charset="0"/>
                <a:cs typeface="Arial" pitchFamily="34" charset="0"/>
              </a:rPr>
              <a:t>hiện</a:t>
            </a:r>
            <a:r>
              <a:rPr lang="en-US" sz="3600" spc="197" dirty="0">
                <a:latin typeface="Arial" pitchFamily="34" charset="0"/>
                <a:cs typeface="Arial" pitchFamily="34" charset="0"/>
              </a:rPr>
              <a:t> </a:t>
            </a:r>
            <a:r>
              <a:rPr lang="en-US" sz="3600" spc="197" dirty="0" err="1">
                <a:latin typeface="Arial" pitchFamily="34" charset="0"/>
                <a:cs typeface="Arial" pitchFamily="34" charset="0"/>
              </a:rPr>
              <a:t>kế</a:t>
            </a:r>
            <a:r>
              <a:rPr lang="en-US" sz="3600" spc="197" dirty="0">
                <a:latin typeface="Arial" pitchFamily="34" charset="0"/>
                <a:cs typeface="Arial" pitchFamily="34" charset="0"/>
              </a:rPr>
              <a:t> </a:t>
            </a:r>
            <a:r>
              <a:rPr lang="en-US" sz="3600" spc="197" dirty="0" err="1">
                <a:latin typeface="Arial" pitchFamily="34" charset="0"/>
                <a:cs typeface="Arial" pitchFamily="34" charset="0"/>
              </a:rPr>
              <a:t>hoạch</a:t>
            </a:r>
            <a:r>
              <a:rPr lang="en-US" sz="3600" spc="197" dirty="0">
                <a:latin typeface="Arial" pitchFamily="34" charset="0"/>
                <a:cs typeface="Arial" pitchFamily="34" charset="0"/>
              </a:rPr>
              <a:t> </a:t>
            </a:r>
            <a:r>
              <a:rPr lang="en-US" sz="3600" spc="197" dirty="0" err="1">
                <a:latin typeface="Arial" pitchFamily="34" charset="0"/>
                <a:cs typeface="Arial" pitchFamily="34" charset="0"/>
              </a:rPr>
              <a:t>cũng</a:t>
            </a:r>
            <a:r>
              <a:rPr lang="en-US" sz="3600" spc="197" dirty="0">
                <a:latin typeface="Arial" pitchFamily="34" charset="0"/>
                <a:cs typeface="Arial" pitchFamily="34" charset="0"/>
              </a:rPr>
              <a:t> </a:t>
            </a:r>
            <a:r>
              <a:rPr lang="en-US" sz="3600" spc="197" dirty="0" err="1">
                <a:latin typeface="Arial" pitchFamily="34" charset="0"/>
                <a:cs typeface="Arial" pitchFamily="34" charset="0"/>
              </a:rPr>
              <a:t>như</a:t>
            </a:r>
            <a:r>
              <a:rPr lang="en-US" sz="3600" spc="197" dirty="0">
                <a:latin typeface="Arial" pitchFamily="34" charset="0"/>
                <a:cs typeface="Arial" pitchFamily="34" charset="0"/>
              </a:rPr>
              <a:t> </a:t>
            </a:r>
            <a:r>
              <a:rPr lang="en-US" sz="3600" spc="197" dirty="0" err="1">
                <a:latin typeface="Arial" pitchFamily="34" charset="0"/>
                <a:cs typeface="Arial" pitchFamily="34" charset="0"/>
              </a:rPr>
              <a:t>quá</a:t>
            </a:r>
            <a:r>
              <a:rPr lang="en-US" sz="3600" spc="197" dirty="0">
                <a:latin typeface="Arial" pitchFamily="34" charset="0"/>
                <a:cs typeface="Arial" pitchFamily="34" charset="0"/>
              </a:rPr>
              <a:t> </a:t>
            </a:r>
            <a:r>
              <a:rPr lang="en-US" sz="3600" spc="197" dirty="0" err="1">
                <a:latin typeface="Arial" pitchFamily="34" charset="0"/>
                <a:cs typeface="Arial" pitchFamily="34" charset="0"/>
              </a:rPr>
              <a:t>trình</a:t>
            </a:r>
            <a:r>
              <a:rPr lang="en-US" sz="3600" spc="197" dirty="0">
                <a:latin typeface="Arial" pitchFamily="34" charset="0"/>
                <a:cs typeface="Arial" pitchFamily="34" charset="0"/>
              </a:rPr>
              <a:t> </a:t>
            </a:r>
            <a:r>
              <a:rPr lang="en-US" sz="3600" spc="197" dirty="0" err="1">
                <a:latin typeface="Arial" pitchFamily="34" charset="0"/>
                <a:cs typeface="Arial" pitchFamily="34" charset="0"/>
              </a:rPr>
              <a:t>tổ</a:t>
            </a:r>
            <a:r>
              <a:rPr lang="en-US" sz="3600" spc="197" dirty="0">
                <a:latin typeface="Arial" pitchFamily="34" charset="0"/>
                <a:cs typeface="Arial" pitchFamily="34" charset="0"/>
              </a:rPr>
              <a:t> </a:t>
            </a:r>
            <a:r>
              <a:rPr lang="en-US" sz="3600" spc="197" dirty="0" err="1">
                <a:latin typeface="Arial" pitchFamily="34" charset="0"/>
                <a:cs typeface="Arial" pitchFamily="34" charset="0"/>
              </a:rPr>
              <a:t>chức</a:t>
            </a:r>
            <a:r>
              <a:rPr lang="en-US" sz="3600" spc="197" dirty="0">
                <a:latin typeface="Arial" pitchFamily="34" charset="0"/>
                <a:cs typeface="Arial" pitchFamily="34" charset="0"/>
              </a:rPr>
              <a:t> </a:t>
            </a:r>
            <a:r>
              <a:rPr lang="en-US" sz="3600" spc="197" dirty="0" err="1">
                <a:latin typeface="Arial" pitchFamily="34" charset="0"/>
                <a:cs typeface="Arial" pitchFamily="34" charset="0"/>
              </a:rPr>
              <a:t>xây</a:t>
            </a:r>
            <a:r>
              <a:rPr lang="en-US" sz="3600" spc="197" dirty="0">
                <a:latin typeface="Arial" pitchFamily="34" charset="0"/>
                <a:cs typeface="Arial" pitchFamily="34" charset="0"/>
              </a:rPr>
              <a:t> </a:t>
            </a:r>
            <a:r>
              <a:rPr lang="en-US" sz="3600" spc="197" dirty="0" err="1">
                <a:latin typeface="Arial" pitchFamily="34" charset="0"/>
                <a:cs typeface="Arial" pitchFamily="34" charset="0"/>
              </a:rPr>
              <a:t>dựng</a:t>
            </a:r>
            <a:r>
              <a:rPr lang="en-US" sz="3600" spc="197" dirty="0">
                <a:latin typeface="Arial" pitchFamily="34" charset="0"/>
                <a:cs typeface="Arial" pitchFamily="34" charset="0"/>
              </a:rPr>
              <a:t> </a:t>
            </a:r>
            <a:r>
              <a:rPr lang="en-US" sz="3600" spc="197" dirty="0" err="1">
                <a:latin typeface="Arial" pitchFamily="34" charset="0"/>
                <a:cs typeface="Arial" pitchFamily="34" charset="0"/>
              </a:rPr>
              <a:t>kế</a:t>
            </a:r>
            <a:r>
              <a:rPr lang="en-US" sz="3600" spc="197" dirty="0">
                <a:latin typeface="Arial" pitchFamily="34" charset="0"/>
                <a:cs typeface="Arial" pitchFamily="34" charset="0"/>
              </a:rPr>
              <a:t> </a:t>
            </a:r>
            <a:r>
              <a:rPr lang="en-US" sz="3600" spc="197" dirty="0" err="1">
                <a:latin typeface="Arial" pitchFamily="34" charset="0"/>
                <a:cs typeface="Arial" pitchFamily="34" charset="0"/>
              </a:rPr>
              <a:t>hoạch</a:t>
            </a:r>
            <a:r>
              <a:rPr lang="en-US" sz="3600" spc="197" dirty="0">
                <a:latin typeface="Arial" pitchFamily="34" charset="0"/>
                <a:cs typeface="Arial" pitchFamily="34" charset="0"/>
              </a:rPr>
              <a:t> </a:t>
            </a:r>
            <a:r>
              <a:rPr lang="en-US" sz="3600" spc="197" dirty="0" err="1">
                <a:latin typeface="Arial" pitchFamily="34" charset="0"/>
                <a:cs typeface="Arial" pitchFamily="34" charset="0"/>
              </a:rPr>
              <a:t>nuôi</a:t>
            </a:r>
            <a:r>
              <a:rPr lang="en-US" sz="3600" spc="197" dirty="0">
                <a:latin typeface="Arial" pitchFamily="34" charset="0"/>
                <a:cs typeface="Arial" pitchFamily="34" charset="0"/>
              </a:rPr>
              <a:t> </a:t>
            </a:r>
            <a:r>
              <a:rPr lang="en-US" sz="3600" spc="197" dirty="0" err="1">
                <a:latin typeface="Arial" pitchFamily="34" charset="0"/>
                <a:cs typeface="Arial" pitchFamily="34" charset="0"/>
              </a:rPr>
              <a:t>dưỡng</a:t>
            </a:r>
            <a:r>
              <a:rPr lang="en-US" sz="3600" spc="197" dirty="0">
                <a:latin typeface="Arial" pitchFamily="34" charset="0"/>
                <a:cs typeface="Arial" pitchFamily="34" charset="0"/>
              </a:rPr>
              <a:t>, </a:t>
            </a:r>
            <a:r>
              <a:rPr lang="en-US" sz="3600" spc="197" dirty="0" err="1">
                <a:latin typeface="Arial" pitchFamily="34" charset="0"/>
                <a:cs typeface="Arial" pitchFamily="34" charset="0"/>
              </a:rPr>
              <a:t>chăm</a:t>
            </a:r>
            <a:r>
              <a:rPr lang="en-US" sz="3600" spc="197" dirty="0">
                <a:latin typeface="Arial" pitchFamily="34" charset="0"/>
                <a:cs typeface="Arial" pitchFamily="34" charset="0"/>
              </a:rPr>
              <a:t> </a:t>
            </a:r>
            <a:r>
              <a:rPr lang="en-US" sz="3600" spc="197" dirty="0" err="1">
                <a:latin typeface="Arial" pitchFamily="34" charset="0"/>
                <a:cs typeface="Arial" pitchFamily="34" charset="0"/>
              </a:rPr>
              <a:t>sóc</a:t>
            </a:r>
            <a:r>
              <a:rPr lang="en-US" sz="3600" spc="197" dirty="0">
                <a:latin typeface="Arial" pitchFamily="34" charset="0"/>
                <a:cs typeface="Arial" pitchFamily="34" charset="0"/>
              </a:rPr>
              <a:t>, </a:t>
            </a:r>
            <a:r>
              <a:rPr lang="en-US" sz="3600" spc="197" dirty="0" err="1">
                <a:latin typeface="Arial" pitchFamily="34" charset="0"/>
                <a:cs typeface="Arial" pitchFamily="34" charset="0"/>
              </a:rPr>
              <a:t>giáo</a:t>
            </a:r>
            <a:r>
              <a:rPr lang="en-US" sz="3600" spc="197" dirty="0">
                <a:latin typeface="Arial" pitchFamily="34" charset="0"/>
                <a:cs typeface="Arial" pitchFamily="34" charset="0"/>
              </a:rPr>
              <a:t> </a:t>
            </a:r>
            <a:r>
              <a:rPr lang="en-US" sz="3600" spc="197" dirty="0" err="1">
                <a:latin typeface="Arial" pitchFamily="34" charset="0"/>
                <a:cs typeface="Arial" pitchFamily="34" charset="0"/>
              </a:rPr>
              <a:t>dục</a:t>
            </a:r>
            <a:r>
              <a:rPr lang="en-US" sz="3600" spc="197" dirty="0">
                <a:latin typeface="Arial" pitchFamily="34" charset="0"/>
                <a:cs typeface="Arial" pitchFamily="34" charset="0"/>
              </a:rPr>
              <a:t> </a:t>
            </a:r>
            <a:r>
              <a:rPr lang="en-US" sz="3600" spc="197" dirty="0" err="1">
                <a:latin typeface="Arial" pitchFamily="34" charset="0"/>
                <a:cs typeface="Arial" pitchFamily="34" charset="0"/>
              </a:rPr>
              <a:t>trẻ</a:t>
            </a:r>
            <a:r>
              <a:rPr lang="en-US" sz="3600" spc="197" dirty="0">
                <a:latin typeface="Arial" pitchFamily="34" charset="0"/>
                <a:cs typeface="Arial" pitchFamily="34" charset="0"/>
              </a:rPr>
              <a:t> </a:t>
            </a:r>
            <a:r>
              <a:rPr lang="en-US" sz="3600" spc="197" dirty="0" err="1">
                <a:latin typeface="Arial" pitchFamily="34" charset="0"/>
                <a:cs typeface="Arial" pitchFamily="34" charset="0"/>
              </a:rPr>
              <a:t>và</a:t>
            </a:r>
            <a:r>
              <a:rPr lang="en-US" sz="3600" spc="197" dirty="0">
                <a:latin typeface="Arial" pitchFamily="34" charset="0"/>
                <a:cs typeface="Arial" pitchFamily="34" charset="0"/>
              </a:rPr>
              <a:t> </a:t>
            </a:r>
            <a:r>
              <a:rPr lang="en-US" sz="3600" spc="197" dirty="0" err="1">
                <a:latin typeface="Arial" pitchFamily="34" charset="0"/>
                <a:cs typeface="Arial" pitchFamily="34" charset="0"/>
              </a:rPr>
              <a:t>thực</a:t>
            </a:r>
            <a:r>
              <a:rPr lang="en-US" sz="3600" spc="197" dirty="0">
                <a:latin typeface="Arial" pitchFamily="34" charset="0"/>
                <a:cs typeface="Arial" pitchFamily="34" charset="0"/>
              </a:rPr>
              <a:t> </a:t>
            </a:r>
            <a:r>
              <a:rPr lang="en-US" sz="3600" spc="197" dirty="0" err="1">
                <a:latin typeface="Arial" pitchFamily="34" charset="0"/>
                <a:cs typeface="Arial" pitchFamily="34" charset="0"/>
              </a:rPr>
              <a:t>hiện</a:t>
            </a:r>
            <a:r>
              <a:rPr lang="en-US" sz="3600" spc="197" dirty="0">
                <a:latin typeface="Arial" pitchFamily="34" charset="0"/>
                <a:cs typeface="Arial" pitchFamily="34" charset="0"/>
              </a:rPr>
              <a:t> </a:t>
            </a:r>
            <a:r>
              <a:rPr lang="en-US" sz="3600" spc="197" dirty="0" err="1">
                <a:latin typeface="Arial" pitchFamily="34" charset="0"/>
                <a:cs typeface="Arial" pitchFamily="34" charset="0"/>
              </a:rPr>
              <a:t>Chương</a:t>
            </a:r>
            <a:r>
              <a:rPr lang="en-US" sz="3600" spc="197" dirty="0">
                <a:latin typeface="Arial" pitchFamily="34" charset="0"/>
                <a:cs typeface="Arial" pitchFamily="34" charset="0"/>
              </a:rPr>
              <a:t> </a:t>
            </a:r>
            <a:r>
              <a:rPr lang="en-US" sz="3600" spc="197" dirty="0" err="1">
                <a:latin typeface="Arial" pitchFamily="34" charset="0"/>
                <a:cs typeface="Arial" pitchFamily="34" charset="0"/>
              </a:rPr>
              <a:t>trình</a:t>
            </a:r>
            <a:r>
              <a:rPr lang="en-US" sz="3600" spc="197" dirty="0">
                <a:latin typeface="Arial" pitchFamily="34" charset="0"/>
                <a:cs typeface="Arial" pitchFamily="34" charset="0"/>
              </a:rPr>
              <a:t> </a:t>
            </a:r>
            <a:r>
              <a:rPr lang="en-US" sz="3600" spc="197" dirty="0" err="1">
                <a:latin typeface="Arial" pitchFamily="34" charset="0"/>
                <a:cs typeface="Arial" pitchFamily="34" charset="0"/>
              </a:rPr>
              <a:t>Giáo</a:t>
            </a:r>
            <a:r>
              <a:rPr lang="en-US" sz="3600" spc="197" dirty="0">
                <a:latin typeface="Arial" pitchFamily="34" charset="0"/>
                <a:cs typeface="Arial" pitchFamily="34" charset="0"/>
              </a:rPr>
              <a:t> </a:t>
            </a:r>
            <a:r>
              <a:rPr lang="en-US" sz="3600" spc="197" dirty="0" err="1">
                <a:latin typeface="Arial" pitchFamily="34" charset="0"/>
                <a:cs typeface="Arial" pitchFamily="34" charset="0"/>
              </a:rPr>
              <a:t>dục</a:t>
            </a:r>
            <a:r>
              <a:rPr lang="en-US" sz="3600" spc="197" dirty="0">
                <a:latin typeface="Arial" pitchFamily="34" charset="0"/>
                <a:cs typeface="Arial" pitchFamily="34" charset="0"/>
              </a:rPr>
              <a:t> </a:t>
            </a:r>
            <a:r>
              <a:rPr lang="en-US" sz="3600" spc="197" dirty="0" err="1">
                <a:latin typeface="Arial" pitchFamily="34" charset="0"/>
                <a:cs typeface="Arial" pitchFamily="34" charset="0"/>
              </a:rPr>
              <a:t>mầm</a:t>
            </a:r>
            <a:r>
              <a:rPr lang="en-US" sz="3600" spc="197" dirty="0">
                <a:latin typeface="Arial" pitchFamily="34" charset="0"/>
                <a:cs typeface="Arial" pitchFamily="34" charset="0"/>
              </a:rPr>
              <a:t> non.</a:t>
            </a:r>
          </a:p>
          <a:p>
            <a:pPr algn="just">
              <a:lnSpc>
                <a:spcPts val="5248"/>
              </a:lnSpc>
            </a:pPr>
            <a:r>
              <a:rPr lang="en-US" sz="3600" spc="197" dirty="0">
                <a:latin typeface="Arial" pitchFamily="34" charset="0"/>
                <a:cs typeface="Arial" pitchFamily="34" charset="0"/>
              </a:rPr>
              <a:t>        </a:t>
            </a:r>
            <a:r>
              <a:rPr lang="en-US" sz="3600" spc="197" dirty="0" err="1">
                <a:latin typeface="Arial" pitchFamily="34" charset="0"/>
                <a:cs typeface="Arial" pitchFamily="34" charset="0"/>
              </a:rPr>
              <a:t>Điều</a:t>
            </a:r>
            <a:r>
              <a:rPr lang="en-US" sz="3600" spc="197" dirty="0">
                <a:latin typeface="Arial" pitchFamily="34" charset="0"/>
                <a:cs typeface="Arial" pitchFamily="34" charset="0"/>
              </a:rPr>
              <a:t> </a:t>
            </a:r>
            <a:r>
              <a:rPr lang="en-US" sz="3600" spc="197" dirty="0" err="1">
                <a:latin typeface="Arial" pitchFamily="34" charset="0"/>
                <a:cs typeface="Arial" pitchFamily="34" charset="0"/>
              </a:rPr>
              <a:t>chỉnh</a:t>
            </a:r>
            <a:r>
              <a:rPr lang="en-US" sz="3600" spc="197" dirty="0">
                <a:latin typeface="Arial" pitchFamily="34" charset="0"/>
                <a:cs typeface="Arial" pitchFamily="34" charset="0"/>
              </a:rPr>
              <a:t> </a:t>
            </a:r>
            <a:r>
              <a:rPr lang="en-US" sz="3600" spc="197" dirty="0" err="1">
                <a:latin typeface="Arial" pitchFamily="34" charset="0"/>
                <a:cs typeface="Arial" pitchFamily="34" charset="0"/>
              </a:rPr>
              <a:t>tổ</a:t>
            </a:r>
            <a:r>
              <a:rPr lang="en-US" sz="3600" spc="197" dirty="0">
                <a:latin typeface="Arial" pitchFamily="34" charset="0"/>
                <a:cs typeface="Arial" pitchFamily="34" charset="0"/>
              </a:rPr>
              <a:t> </a:t>
            </a:r>
            <a:r>
              <a:rPr lang="en-US" sz="3600" spc="197" dirty="0" err="1">
                <a:latin typeface="Arial" pitchFamily="34" charset="0"/>
                <a:cs typeface="Arial" pitchFamily="34" charset="0"/>
              </a:rPr>
              <a:t>chức</a:t>
            </a:r>
            <a:r>
              <a:rPr lang="en-US" sz="3600" spc="197" dirty="0">
                <a:latin typeface="Arial" pitchFamily="34" charset="0"/>
                <a:cs typeface="Arial" pitchFamily="34" charset="0"/>
              </a:rPr>
              <a:t> </a:t>
            </a:r>
            <a:r>
              <a:rPr lang="en-US" sz="3600" spc="197" dirty="0" err="1">
                <a:latin typeface="Arial" pitchFamily="34" charset="0"/>
                <a:cs typeface="Arial" pitchFamily="34" charset="0"/>
              </a:rPr>
              <a:t>thực</a:t>
            </a:r>
            <a:r>
              <a:rPr lang="en-US" sz="3600" spc="197" dirty="0">
                <a:latin typeface="Arial" pitchFamily="34" charset="0"/>
                <a:cs typeface="Arial" pitchFamily="34" charset="0"/>
              </a:rPr>
              <a:t> </a:t>
            </a:r>
            <a:r>
              <a:rPr lang="en-US" sz="3600" spc="197" dirty="0" err="1">
                <a:latin typeface="Arial" pitchFamily="34" charset="0"/>
                <a:cs typeface="Arial" pitchFamily="34" charset="0"/>
              </a:rPr>
              <a:t>hiện</a:t>
            </a:r>
            <a:r>
              <a:rPr lang="en-US" sz="3600" spc="197" dirty="0">
                <a:latin typeface="Arial" pitchFamily="34" charset="0"/>
                <a:cs typeface="Arial" pitchFamily="34" charset="0"/>
              </a:rPr>
              <a:t>, </a:t>
            </a:r>
            <a:r>
              <a:rPr lang="en-US" sz="3600" spc="197" dirty="0" err="1">
                <a:latin typeface="Arial" pitchFamily="34" charset="0"/>
                <a:cs typeface="Arial" pitchFamily="34" charset="0"/>
              </a:rPr>
              <a:t>đổi</a:t>
            </a:r>
            <a:r>
              <a:rPr lang="en-US" sz="3600" spc="197" dirty="0">
                <a:latin typeface="Arial" pitchFamily="34" charset="0"/>
                <a:cs typeface="Arial" pitchFamily="34" charset="0"/>
              </a:rPr>
              <a:t> </a:t>
            </a:r>
            <a:r>
              <a:rPr lang="en-US" sz="3600" spc="197" dirty="0" err="1">
                <a:latin typeface="Arial" pitchFamily="34" charset="0"/>
                <a:cs typeface="Arial" pitchFamily="34" charset="0"/>
              </a:rPr>
              <a:t>mới</a:t>
            </a:r>
            <a:r>
              <a:rPr lang="en-US" sz="3600" spc="197" dirty="0">
                <a:latin typeface="Arial" pitchFamily="34" charset="0"/>
                <a:cs typeface="Arial" pitchFamily="34" charset="0"/>
              </a:rPr>
              <a:t> /</a:t>
            </a:r>
            <a:r>
              <a:rPr lang="en-US" sz="3600" spc="197" dirty="0" err="1">
                <a:latin typeface="Arial" pitchFamily="34" charset="0"/>
                <a:cs typeface="Arial" pitchFamily="34" charset="0"/>
              </a:rPr>
              <a:t>áp</a:t>
            </a:r>
            <a:r>
              <a:rPr lang="en-US" sz="3600" spc="197" dirty="0">
                <a:latin typeface="Arial" pitchFamily="34" charset="0"/>
                <a:cs typeface="Arial" pitchFamily="34" charset="0"/>
              </a:rPr>
              <a:t> </a:t>
            </a:r>
            <a:r>
              <a:rPr lang="en-US" sz="3600" spc="197" dirty="0" err="1">
                <a:latin typeface="Arial" pitchFamily="34" charset="0"/>
                <a:cs typeface="Arial" pitchFamily="34" charset="0"/>
              </a:rPr>
              <a:t>dụng</a:t>
            </a:r>
            <a:r>
              <a:rPr lang="en-US" sz="3600" spc="197" dirty="0">
                <a:latin typeface="Arial" pitchFamily="34" charset="0"/>
                <a:cs typeface="Arial" pitchFamily="34" charset="0"/>
              </a:rPr>
              <a:t> </a:t>
            </a:r>
            <a:r>
              <a:rPr lang="en-US" sz="3600" spc="197" dirty="0" err="1">
                <a:latin typeface="Arial" pitchFamily="34" charset="0"/>
                <a:cs typeface="Arial" pitchFamily="34" charset="0"/>
              </a:rPr>
              <a:t>các</a:t>
            </a:r>
            <a:r>
              <a:rPr lang="en-US" sz="3600" spc="197" dirty="0">
                <a:latin typeface="Arial" pitchFamily="34" charset="0"/>
                <a:cs typeface="Arial" pitchFamily="34" charset="0"/>
              </a:rPr>
              <a:t> </a:t>
            </a:r>
            <a:r>
              <a:rPr lang="en-US" sz="3600" spc="197" dirty="0" err="1">
                <a:latin typeface="Arial" pitchFamily="34" charset="0"/>
                <a:cs typeface="Arial" pitchFamily="34" charset="0"/>
              </a:rPr>
              <a:t>phương</a:t>
            </a:r>
            <a:r>
              <a:rPr lang="en-US" sz="3600" spc="197" dirty="0">
                <a:latin typeface="Arial" pitchFamily="34" charset="0"/>
                <a:cs typeface="Arial" pitchFamily="34" charset="0"/>
              </a:rPr>
              <a:t> </a:t>
            </a:r>
            <a:r>
              <a:rPr lang="en-US" sz="3600" spc="197" dirty="0" err="1">
                <a:latin typeface="Arial" pitchFamily="34" charset="0"/>
                <a:cs typeface="Arial" pitchFamily="34" charset="0"/>
              </a:rPr>
              <a:t>pháp</a:t>
            </a:r>
            <a:r>
              <a:rPr lang="en-US" sz="3600" spc="197" dirty="0">
                <a:latin typeface="Arial" pitchFamily="34" charset="0"/>
                <a:cs typeface="Arial" pitchFamily="34" charset="0"/>
              </a:rPr>
              <a:t>, </a:t>
            </a:r>
            <a:r>
              <a:rPr lang="en-US" sz="3600" spc="197" dirty="0" err="1">
                <a:latin typeface="Arial" pitchFamily="34" charset="0"/>
                <a:cs typeface="Arial" pitchFamily="34" charset="0"/>
              </a:rPr>
              <a:t>hình</a:t>
            </a:r>
            <a:r>
              <a:rPr lang="en-US" sz="3600" spc="197" dirty="0">
                <a:latin typeface="Arial" pitchFamily="34" charset="0"/>
                <a:cs typeface="Arial" pitchFamily="34" charset="0"/>
              </a:rPr>
              <a:t> </a:t>
            </a:r>
            <a:r>
              <a:rPr lang="en-US" sz="3600" spc="197" dirty="0" err="1">
                <a:latin typeface="Arial" pitchFamily="34" charset="0"/>
                <a:cs typeface="Arial" pitchFamily="34" charset="0"/>
              </a:rPr>
              <a:t>thức</a:t>
            </a:r>
            <a:r>
              <a:rPr lang="en-US" sz="3600" spc="197" dirty="0">
                <a:latin typeface="Arial" pitchFamily="34" charset="0"/>
                <a:cs typeface="Arial" pitchFamily="34" charset="0"/>
              </a:rPr>
              <a:t> </a:t>
            </a:r>
            <a:r>
              <a:rPr lang="en-US" sz="3600" spc="197" dirty="0" err="1">
                <a:latin typeface="Arial" pitchFamily="34" charset="0"/>
                <a:cs typeface="Arial" pitchFamily="34" charset="0"/>
              </a:rPr>
              <a:t>nuôi</a:t>
            </a:r>
            <a:r>
              <a:rPr lang="en-US" sz="3600" spc="197" dirty="0">
                <a:latin typeface="Arial" pitchFamily="34" charset="0"/>
                <a:cs typeface="Arial" pitchFamily="34" charset="0"/>
              </a:rPr>
              <a:t> </a:t>
            </a:r>
            <a:r>
              <a:rPr lang="en-US" sz="3600" spc="197" dirty="0" err="1">
                <a:latin typeface="Arial" pitchFamily="34" charset="0"/>
                <a:cs typeface="Arial" pitchFamily="34" charset="0"/>
              </a:rPr>
              <a:t>dưỡng</a:t>
            </a:r>
            <a:r>
              <a:rPr lang="en-US" sz="3600" spc="197" dirty="0">
                <a:latin typeface="Arial" pitchFamily="34" charset="0"/>
                <a:cs typeface="Arial" pitchFamily="34" charset="0"/>
              </a:rPr>
              <a:t>, </a:t>
            </a:r>
            <a:r>
              <a:rPr lang="en-US" sz="3600" spc="197" dirty="0" err="1">
                <a:latin typeface="Arial" pitchFamily="34" charset="0"/>
                <a:cs typeface="Arial" pitchFamily="34" charset="0"/>
              </a:rPr>
              <a:t>chăm</a:t>
            </a:r>
            <a:r>
              <a:rPr lang="en-US" sz="3600" spc="197" dirty="0">
                <a:latin typeface="Arial" pitchFamily="34" charset="0"/>
                <a:cs typeface="Arial" pitchFamily="34" charset="0"/>
              </a:rPr>
              <a:t> </a:t>
            </a:r>
            <a:r>
              <a:rPr lang="en-US" sz="3600" spc="197" dirty="0" err="1">
                <a:latin typeface="Arial" pitchFamily="34" charset="0"/>
                <a:cs typeface="Arial" pitchFamily="34" charset="0"/>
              </a:rPr>
              <a:t>sóc</a:t>
            </a:r>
            <a:r>
              <a:rPr lang="en-US" sz="3600" spc="197" dirty="0">
                <a:latin typeface="Arial" pitchFamily="34" charset="0"/>
                <a:cs typeface="Arial" pitchFamily="34" charset="0"/>
              </a:rPr>
              <a:t>, </a:t>
            </a:r>
            <a:r>
              <a:rPr lang="en-US" sz="3600" spc="197" dirty="0" err="1">
                <a:latin typeface="Arial" pitchFamily="34" charset="0"/>
                <a:cs typeface="Arial" pitchFamily="34" charset="0"/>
              </a:rPr>
              <a:t>giáo</a:t>
            </a:r>
            <a:r>
              <a:rPr lang="en-US" sz="3600" spc="197" dirty="0">
                <a:latin typeface="Arial" pitchFamily="34" charset="0"/>
                <a:cs typeface="Arial" pitchFamily="34" charset="0"/>
              </a:rPr>
              <a:t> </a:t>
            </a:r>
            <a:r>
              <a:rPr lang="en-US" sz="3600" spc="197" dirty="0" err="1">
                <a:latin typeface="Arial" pitchFamily="34" charset="0"/>
                <a:cs typeface="Arial" pitchFamily="34" charset="0"/>
              </a:rPr>
              <a:t>dục</a:t>
            </a:r>
            <a:r>
              <a:rPr lang="en-US" sz="3600" spc="197" dirty="0">
                <a:latin typeface="Arial" pitchFamily="34" charset="0"/>
                <a:cs typeface="Arial" pitchFamily="34" charset="0"/>
              </a:rPr>
              <a:t> </a:t>
            </a:r>
            <a:r>
              <a:rPr lang="en-US" sz="3600" spc="197" dirty="0" err="1">
                <a:latin typeface="Arial" pitchFamily="34" charset="0"/>
                <a:cs typeface="Arial" pitchFamily="34" charset="0"/>
              </a:rPr>
              <a:t>trẻ</a:t>
            </a:r>
            <a:r>
              <a:rPr lang="en-US" sz="3600" spc="197" dirty="0">
                <a:latin typeface="Arial" pitchFamily="34" charset="0"/>
                <a:cs typeface="Arial" pitchFamily="34" charset="0"/>
              </a:rPr>
              <a:t> (</a:t>
            </a:r>
            <a:r>
              <a:rPr lang="en-US" sz="3600" spc="197" dirty="0" err="1">
                <a:latin typeface="Arial" pitchFamily="34" charset="0"/>
                <a:cs typeface="Arial" pitchFamily="34" charset="0"/>
              </a:rPr>
              <a:t>có</a:t>
            </a:r>
            <a:r>
              <a:rPr lang="en-US" sz="3600" spc="197" dirty="0">
                <a:latin typeface="Arial" pitchFamily="34" charset="0"/>
                <a:cs typeface="Arial" pitchFamily="34" charset="0"/>
              </a:rPr>
              <a:t> </a:t>
            </a:r>
            <a:r>
              <a:rPr lang="en-US" sz="3600" spc="197" dirty="0" err="1">
                <a:latin typeface="Arial" pitchFamily="34" charset="0"/>
                <a:cs typeface="Arial" pitchFamily="34" charset="0"/>
              </a:rPr>
              <a:t>thể</a:t>
            </a:r>
            <a:r>
              <a:rPr lang="en-US" sz="3600" spc="197" dirty="0">
                <a:latin typeface="Arial" pitchFamily="34" charset="0"/>
                <a:cs typeface="Arial" pitchFamily="34" charset="0"/>
              </a:rPr>
              <a:t> </a:t>
            </a:r>
            <a:r>
              <a:rPr lang="en-US" sz="3600" spc="197" dirty="0" err="1">
                <a:latin typeface="Arial" pitchFamily="34" charset="0"/>
                <a:cs typeface="Arial" pitchFamily="34" charset="0"/>
              </a:rPr>
              <a:t>vận</a:t>
            </a:r>
            <a:r>
              <a:rPr lang="en-US" sz="3600" spc="197" dirty="0">
                <a:latin typeface="Arial" pitchFamily="34" charset="0"/>
                <a:cs typeface="Arial" pitchFamily="34" charset="0"/>
              </a:rPr>
              <a:t> </a:t>
            </a:r>
            <a:r>
              <a:rPr lang="en-US" sz="3600" spc="197" dirty="0" err="1">
                <a:latin typeface="Arial" pitchFamily="34" charset="0"/>
                <a:cs typeface="Arial" pitchFamily="34" charset="0"/>
              </a:rPr>
              <a:t>dụng</a:t>
            </a:r>
            <a:r>
              <a:rPr lang="en-US" sz="3600" spc="197" dirty="0">
                <a:latin typeface="Arial" pitchFamily="34" charset="0"/>
                <a:cs typeface="Arial" pitchFamily="34" charset="0"/>
              </a:rPr>
              <a:t> </a:t>
            </a:r>
            <a:r>
              <a:rPr lang="en-US" sz="3600" spc="197" dirty="0" err="1">
                <a:latin typeface="Arial" pitchFamily="34" charset="0"/>
                <a:cs typeface="Arial" pitchFamily="34" charset="0"/>
              </a:rPr>
              <a:t>các</a:t>
            </a:r>
            <a:r>
              <a:rPr lang="en-US" sz="3600" spc="197" dirty="0">
                <a:latin typeface="Arial" pitchFamily="34" charset="0"/>
                <a:cs typeface="Arial" pitchFamily="34" charset="0"/>
              </a:rPr>
              <a:t> </a:t>
            </a:r>
            <a:r>
              <a:rPr lang="en-US" sz="3600" spc="197" dirty="0" err="1">
                <a:latin typeface="Arial" pitchFamily="34" charset="0"/>
                <a:cs typeface="Arial" pitchFamily="34" charset="0"/>
              </a:rPr>
              <a:t>phương</a:t>
            </a:r>
            <a:r>
              <a:rPr lang="en-US" sz="3600" spc="197" dirty="0">
                <a:latin typeface="Arial" pitchFamily="34" charset="0"/>
                <a:cs typeface="Arial" pitchFamily="34" charset="0"/>
              </a:rPr>
              <a:t> </a:t>
            </a:r>
            <a:r>
              <a:rPr lang="en-US" sz="3600" spc="197" dirty="0" err="1">
                <a:latin typeface="Arial" pitchFamily="34" charset="0"/>
                <a:cs typeface="Arial" pitchFamily="34" charset="0"/>
              </a:rPr>
              <a:t>pháp</a:t>
            </a:r>
            <a:r>
              <a:rPr lang="en-US" sz="3600" spc="197" dirty="0">
                <a:latin typeface="Arial" pitchFamily="34" charset="0"/>
                <a:cs typeface="Arial" pitchFamily="34" charset="0"/>
              </a:rPr>
              <a:t> </a:t>
            </a:r>
            <a:r>
              <a:rPr lang="en-US" sz="3600" spc="197" dirty="0" err="1">
                <a:latin typeface="Arial" pitchFamily="34" charset="0"/>
                <a:cs typeface="Arial" pitchFamily="34" charset="0"/>
              </a:rPr>
              <a:t>tiên</a:t>
            </a:r>
            <a:r>
              <a:rPr lang="en-US" sz="3600" spc="197" dirty="0">
                <a:latin typeface="Arial" pitchFamily="34" charset="0"/>
                <a:cs typeface="Arial" pitchFamily="34" charset="0"/>
              </a:rPr>
              <a:t> </a:t>
            </a:r>
            <a:r>
              <a:rPr lang="en-US" sz="3600" spc="197" dirty="0" err="1">
                <a:latin typeface="Arial" pitchFamily="34" charset="0"/>
                <a:cs typeface="Arial" pitchFamily="34" charset="0"/>
              </a:rPr>
              <a:t>tiến</a:t>
            </a:r>
            <a:r>
              <a:rPr lang="en-US" sz="3600" spc="197" dirty="0">
                <a:latin typeface="Arial" pitchFamily="34" charset="0"/>
                <a:cs typeface="Arial" pitchFamily="34" charset="0"/>
              </a:rPr>
              <a:t> </a:t>
            </a:r>
            <a:r>
              <a:rPr lang="en-US" sz="3600" spc="197" dirty="0" err="1">
                <a:latin typeface="Arial" pitchFamily="34" charset="0"/>
                <a:cs typeface="Arial" pitchFamily="34" charset="0"/>
              </a:rPr>
              <a:t>hoặc</a:t>
            </a:r>
            <a:r>
              <a:rPr lang="en-US" sz="3600" spc="197" dirty="0">
                <a:latin typeface="Arial" pitchFamily="34" charset="0"/>
                <a:cs typeface="Arial" pitchFamily="34" charset="0"/>
              </a:rPr>
              <a:t> </a:t>
            </a:r>
            <a:r>
              <a:rPr lang="en-US" sz="3600" spc="197" dirty="0" err="1">
                <a:latin typeface="Arial" pitchFamily="34" charset="0"/>
                <a:cs typeface="Arial" pitchFamily="34" charset="0"/>
              </a:rPr>
              <a:t>phát</a:t>
            </a:r>
            <a:r>
              <a:rPr lang="en-US" sz="3600" spc="197" dirty="0">
                <a:latin typeface="Arial" pitchFamily="34" charset="0"/>
                <a:cs typeface="Arial" pitchFamily="34" charset="0"/>
              </a:rPr>
              <a:t> </a:t>
            </a:r>
            <a:r>
              <a:rPr lang="en-US" sz="3600" spc="197" dirty="0" err="1">
                <a:latin typeface="Arial" pitchFamily="34" charset="0"/>
                <a:cs typeface="Arial" pitchFamily="34" charset="0"/>
              </a:rPr>
              <a:t>triển</a:t>
            </a:r>
            <a:r>
              <a:rPr lang="en-US" sz="3600" spc="197" dirty="0">
                <a:latin typeface="Arial" pitchFamily="34" charset="0"/>
                <a:cs typeface="Arial" pitchFamily="34" charset="0"/>
              </a:rPr>
              <a:t> </a:t>
            </a:r>
            <a:r>
              <a:rPr lang="en-US" sz="3600" spc="197" dirty="0" err="1">
                <a:latin typeface="Arial" pitchFamily="34" charset="0"/>
                <a:cs typeface="Arial" pitchFamily="34" charset="0"/>
              </a:rPr>
              <a:t>chương</a:t>
            </a:r>
            <a:r>
              <a:rPr lang="en-US" sz="3600" spc="197" dirty="0">
                <a:latin typeface="Arial" pitchFamily="34" charset="0"/>
                <a:cs typeface="Arial" pitchFamily="34" charset="0"/>
              </a:rPr>
              <a:t> </a:t>
            </a:r>
            <a:r>
              <a:rPr lang="en-US" sz="3600" spc="197" dirty="0" err="1">
                <a:latin typeface="Arial" pitchFamily="34" charset="0"/>
                <a:cs typeface="Arial" pitchFamily="34" charset="0"/>
              </a:rPr>
              <a:t>trình</a:t>
            </a:r>
            <a:r>
              <a:rPr lang="en-US" sz="3600" spc="197" dirty="0">
                <a:latin typeface="Arial" pitchFamily="34" charset="0"/>
                <a:cs typeface="Arial" pitchFamily="34" charset="0"/>
              </a:rPr>
              <a:t> </a:t>
            </a:r>
            <a:r>
              <a:rPr lang="en-US" sz="3600" spc="197" dirty="0" err="1">
                <a:latin typeface="Arial" pitchFamily="34" charset="0"/>
                <a:cs typeface="Arial" pitchFamily="34" charset="0"/>
              </a:rPr>
              <a:t>phù</a:t>
            </a:r>
            <a:r>
              <a:rPr lang="en-US" sz="3600" spc="197" dirty="0">
                <a:latin typeface="Arial" pitchFamily="34" charset="0"/>
                <a:cs typeface="Arial" pitchFamily="34" charset="0"/>
              </a:rPr>
              <a:t> </a:t>
            </a:r>
            <a:r>
              <a:rPr lang="en-US" sz="3600" spc="197" dirty="0" err="1">
                <a:latin typeface="Arial" pitchFamily="34" charset="0"/>
                <a:cs typeface="Arial" pitchFamily="34" charset="0"/>
              </a:rPr>
              <a:t>hợp</a:t>
            </a:r>
            <a:r>
              <a:rPr lang="en-US" sz="3600" spc="197" dirty="0">
                <a:latin typeface="Arial" pitchFamily="34" charset="0"/>
                <a:cs typeface="Arial" pitchFamily="34" charset="0"/>
              </a:rPr>
              <a:t> </a:t>
            </a:r>
            <a:r>
              <a:rPr lang="en-US" sz="3600" spc="197" dirty="0" err="1">
                <a:latin typeface="Arial" pitchFamily="34" charset="0"/>
                <a:cs typeface="Arial" pitchFamily="34" charset="0"/>
              </a:rPr>
              <a:t>với</a:t>
            </a:r>
            <a:r>
              <a:rPr lang="en-US" sz="3600" spc="197" dirty="0">
                <a:latin typeface="Arial" pitchFamily="34" charset="0"/>
                <a:cs typeface="Arial" pitchFamily="34" charset="0"/>
              </a:rPr>
              <a:t> </a:t>
            </a:r>
            <a:r>
              <a:rPr lang="en-US" sz="3600" spc="197" dirty="0" err="1">
                <a:latin typeface="Arial" pitchFamily="34" charset="0"/>
                <a:cs typeface="Arial" pitchFamily="34" charset="0"/>
              </a:rPr>
              <a:t>đặc</a:t>
            </a:r>
            <a:r>
              <a:rPr lang="en-US" sz="3600" spc="197" dirty="0">
                <a:latin typeface="Arial" pitchFamily="34" charset="0"/>
                <a:cs typeface="Arial" pitchFamily="34" charset="0"/>
              </a:rPr>
              <a:t> </a:t>
            </a:r>
            <a:r>
              <a:rPr lang="en-US" sz="3600" spc="197" dirty="0" err="1">
                <a:latin typeface="Arial" pitchFamily="34" charset="0"/>
                <a:cs typeface="Arial" pitchFamily="34" charset="0"/>
              </a:rPr>
              <a:t>thù</a:t>
            </a:r>
            <a:r>
              <a:rPr lang="en-US" sz="3600" spc="197" dirty="0">
                <a:latin typeface="Arial" pitchFamily="34" charset="0"/>
                <a:cs typeface="Arial" pitchFamily="34" charset="0"/>
              </a:rPr>
              <a:t> </a:t>
            </a:r>
            <a:r>
              <a:rPr lang="en-US" sz="3600" spc="197" dirty="0" err="1">
                <a:latin typeface="Arial" pitchFamily="34" charset="0"/>
                <a:cs typeface="Arial" pitchFamily="34" charset="0"/>
              </a:rPr>
              <a:t>địa</a:t>
            </a:r>
            <a:r>
              <a:rPr lang="en-US" sz="3600" spc="197" dirty="0">
                <a:latin typeface="Arial" pitchFamily="34" charset="0"/>
                <a:cs typeface="Arial" pitchFamily="34" charset="0"/>
              </a:rPr>
              <a:t> </a:t>
            </a:r>
            <a:r>
              <a:rPr lang="en-US" sz="3600" spc="197" dirty="0" err="1">
                <a:latin typeface="Arial" pitchFamily="34" charset="0"/>
                <a:cs typeface="Arial" pitchFamily="34" charset="0"/>
              </a:rPr>
              <a:t>phương</a:t>
            </a:r>
            <a:r>
              <a:rPr lang="en-US" sz="3600" spc="197" dirty="0">
                <a:latin typeface="Arial" pitchFamily="34" charset="0"/>
                <a:cs typeface="Arial" pitchFamily="34" charset="0"/>
              </a:rPr>
              <a:t> </a:t>
            </a:r>
            <a:r>
              <a:rPr lang="en-US" sz="3600" spc="197" dirty="0" err="1">
                <a:latin typeface="Arial" pitchFamily="34" charset="0"/>
                <a:cs typeface="Arial" pitchFamily="34" charset="0"/>
              </a:rPr>
              <a:t>và</a:t>
            </a:r>
            <a:r>
              <a:rPr lang="en-US" sz="3600" spc="197" dirty="0">
                <a:latin typeface="Arial" pitchFamily="34" charset="0"/>
                <a:cs typeface="Arial" pitchFamily="34" charset="0"/>
              </a:rPr>
              <a:t> </a:t>
            </a:r>
            <a:r>
              <a:rPr lang="en-US" sz="3600" spc="197" dirty="0" err="1">
                <a:latin typeface="Arial" pitchFamily="34" charset="0"/>
                <a:cs typeface="Arial" pitchFamily="34" charset="0"/>
              </a:rPr>
              <a:t>trình</a:t>
            </a:r>
            <a:r>
              <a:rPr lang="en-US" sz="3600" spc="197" dirty="0">
                <a:latin typeface="Arial" pitchFamily="34" charset="0"/>
                <a:cs typeface="Arial" pitchFamily="34" charset="0"/>
              </a:rPr>
              <a:t> </a:t>
            </a:r>
            <a:r>
              <a:rPr lang="en-US" sz="3600" spc="197" dirty="0" err="1">
                <a:latin typeface="Arial" pitchFamily="34" charset="0"/>
                <a:cs typeface="Arial" pitchFamily="34" charset="0"/>
              </a:rPr>
              <a:t>độ</a:t>
            </a:r>
            <a:r>
              <a:rPr lang="en-US" sz="3600" spc="197" dirty="0">
                <a:latin typeface="Arial" pitchFamily="34" charset="0"/>
                <a:cs typeface="Arial" pitchFamily="34" charset="0"/>
              </a:rPr>
              <a:t> </a:t>
            </a:r>
            <a:r>
              <a:rPr lang="en-US" sz="3600" spc="197" dirty="0" err="1">
                <a:latin typeface="Arial" pitchFamily="34" charset="0"/>
                <a:cs typeface="Arial" pitchFamily="34" charset="0"/>
              </a:rPr>
              <a:t>của</a:t>
            </a:r>
            <a:r>
              <a:rPr lang="en-US" sz="3600" spc="197" dirty="0">
                <a:latin typeface="Arial" pitchFamily="34" charset="0"/>
                <a:cs typeface="Arial" pitchFamily="34" charset="0"/>
              </a:rPr>
              <a:t> </a:t>
            </a:r>
            <a:r>
              <a:rPr lang="en-US" sz="3600" spc="197" dirty="0" err="1">
                <a:latin typeface="Arial" pitchFamily="34" charset="0"/>
                <a:cs typeface="Arial" pitchFamily="34" charset="0"/>
              </a:rPr>
              <a:t>trẻ</a:t>
            </a:r>
            <a:r>
              <a:rPr lang="en-US" sz="3600" spc="197" dirty="0">
                <a:latin typeface="Arial" pitchFamily="34" charset="0"/>
                <a:cs typeface="Arial" pitchFamily="34" charset="0"/>
              </a:rPr>
              <a:t>) </a:t>
            </a:r>
            <a:r>
              <a:rPr lang="en-US" sz="3600" spc="197" dirty="0" err="1">
                <a:latin typeface="Arial" pitchFamily="34" charset="0"/>
                <a:cs typeface="Arial" pitchFamily="34" charset="0"/>
              </a:rPr>
              <a:t>và</a:t>
            </a:r>
            <a:r>
              <a:rPr lang="en-US" sz="3600" spc="197" dirty="0">
                <a:latin typeface="Arial" pitchFamily="34" charset="0"/>
                <a:cs typeface="Arial" pitchFamily="34" charset="0"/>
              </a:rPr>
              <a:t> </a:t>
            </a:r>
            <a:r>
              <a:rPr lang="en-US" sz="3600" spc="197" dirty="0" err="1">
                <a:latin typeface="Arial" pitchFamily="34" charset="0"/>
                <a:cs typeface="Arial" pitchFamily="34" charset="0"/>
              </a:rPr>
              <a:t>thực</a:t>
            </a:r>
            <a:r>
              <a:rPr lang="en-US" sz="3600" spc="197" dirty="0">
                <a:latin typeface="Arial" pitchFamily="34" charset="0"/>
                <a:cs typeface="Arial" pitchFamily="34" charset="0"/>
              </a:rPr>
              <a:t> </a:t>
            </a:r>
            <a:r>
              <a:rPr lang="en-US" sz="3600" spc="197" dirty="0" err="1">
                <a:latin typeface="Arial" pitchFamily="34" charset="0"/>
                <a:cs typeface="Arial" pitchFamily="34" charset="0"/>
              </a:rPr>
              <a:t>hiện</a:t>
            </a:r>
            <a:r>
              <a:rPr lang="en-US" sz="3600" spc="197" dirty="0">
                <a:latin typeface="Arial" pitchFamily="34" charset="0"/>
                <a:cs typeface="Arial" pitchFamily="34" charset="0"/>
              </a:rPr>
              <a:t> </a:t>
            </a:r>
            <a:r>
              <a:rPr lang="en-US" sz="3600" spc="197" dirty="0" err="1">
                <a:latin typeface="Arial" pitchFamily="34" charset="0"/>
                <a:cs typeface="Arial" pitchFamily="34" charset="0"/>
              </a:rPr>
              <a:t>các</a:t>
            </a:r>
            <a:r>
              <a:rPr lang="en-US" sz="3600" spc="197" dirty="0">
                <a:latin typeface="Arial" pitchFamily="34" charset="0"/>
                <a:cs typeface="Arial" pitchFamily="34" charset="0"/>
              </a:rPr>
              <a:t> </a:t>
            </a:r>
            <a:r>
              <a:rPr lang="en-US" sz="3600" spc="197" dirty="0" err="1">
                <a:latin typeface="Arial" pitchFamily="34" charset="0"/>
                <a:cs typeface="Arial" pitchFamily="34" charset="0"/>
              </a:rPr>
              <a:t>chuyên</a:t>
            </a:r>
            <a:r>
              <a:rPr lang="en-US" sz="3600" spc="197" dirty="0">
                <a:latin typeface="Arial" pitchFamily="34" charset="0"/>
                <a:cs typeface="Arial" pitchFamily="34" charset="0"/>
              </a:rPr>
              <a:t> </a:t>
            </a:r>
            <a:r>
              <a:rPr lang="en-US" sz="3600" spc="197" dirty="0" err="1">
                <a:latin typeface="Arial" pitchFamily="34" charset="0"/>
                <a:cs typeface="Arial" pitchFamily="34" charset="0"/>
              </a:rPr>
              <a:t>đề</a:t>
            </a:r>
            <a:r>
              <a:rPr lang="en-US" sz="3600" spc="197" dirty="0">
                <a:latin typeface="Arial" pitchFamily="34" charset="0"/>
                <a:cs typeface="Arial" pitchFamily="34" charset="0"/>
              </a:rPr>
              <a:t> </a:t>
            </a:r>
            <a:r>
              <a:rPr lang="en-US" sz="3600" spc="197" dirty="0" err="1">
                <a:latin typeface="Arial" pitchFamily="34" charset="0"/>
                <a:cs typeface="Arial" pitchFamily="34" charset="0"/>
              </a:rPr>
              <a:t>giáo</a:t>
            </a:r>
            <a:r>
              <a:rPr lang="en-US" sz="3600" spc="197" dirty="0">
                <a:latin typeface="Arial" pitchFamily="34" charset="0"/>
                <a:cs typeface="Arial" pitchFamily="34" charset="0"/>
              </a:rPr>
              <a:t> </a:t>
            </a:r>
            <a:r>
              <a:rPr lang="en-US" sz="3600" spc="197" dirty="0" err="1">
                <a:latin typeface="Arial" pitchFamily="34" charset="0"/>
                <a:cs typeface="Arial" pitchFamily="34" charset="0"/>
              </a:rPr>
              <a:t>dục</a:t>
            </a:r>
            <a:r>
              <a:rPr lang="en-US" sz="3600" spc="197" dirty="0">
                <a:latin typeface="Arial" pitchFamily="34" charset="0"/>
                <a:cs typeface="Arial" pitchFamily="34" charset="0"/>
              </a:rPr>
              <a:t> </a:t>
            </a:r>
            <a:r>
              <a:rPr lang="en-US" sz="3600" spc="197" dirty="0" err="1">
                <a:latin typeface="Arial" pitchFamily="34" charset="0"/>
                <a:cs typeface="Arial" pitchFamily="34" charset="0"/>
              </a:rPr>
              <a:t>hằng</a:t>
            </a:r>
            <a:r>
              <a:rPr lang="en-US" sz="3600" spc="197" dirty="0">
                <a:latin typeface="Arial" pitchFamily="34" charset="0"/>
                <a:cs typeface="Arial" pitchFamily="34" charset="0"/>
              </a:rPr>
              <a:t> </a:t>
            </a:r>
            <a:r>
              <a:rPr lang="en-US" sz="3600" spc="197" dirty="0" err="1">
                <a:latin typeface="Arial" pitchFamily="34" charset="0"/>
                <a:cs typeface="Arial" pitchFamily="34" charset="0"/>
              </a:rPr>
              <a:t>năm</a:t>
            </a:r>
            <a:r>
              <a:rPr lang="en-US" sz="3600" spc="197" dirty="0">
                <a:latin typeface="Arial" pitchFamily="34" charset="0"/>
                <a:cs typeface="Arial" pitchFamily="34" charset="0"/>
              </a:rPr>
              <a:t>. </a:t>
            </a:r>
          </a:p>
          <a:p>
            <a:pPr algn="just">
              <a:lnSpc>
                <a:spcPts val="5248"/>
              </a:lnSpc>
            </a:pPr>
            <a:endParaRPr lang="en-US" sz="3600" spc="197" dirty="0">
              <a:latin typeface="Arial" pitchFamily="34" charset="0"/>
              <a:cs typeface="Arial" pitchFamily="34" charset="0"/>
            </a:endParaRPr>
          </a:p>
          <a:p>
            <a:pPr algn="just">
              <a:lnSpc>
                <a:spcPts val="5248"/>
              </a:lnSpc>
            </a:pPr>
            <a:endParaRPr lang="en-US" sz="3600" spc="197" dirty="0">
              <a:latin typeface="Arial" pitchFamily="34" charset="0"/>
              <a:cs typeface="Arial" pitchFamily="34" charset="0"/>
            </a:endParaRPr>
          </a:p>
        </p:txBody>
      </p:sp>
      <p:sp>
        <p:nvSpPr>
          <p:cNvPr id="5" name="TextBox 5"/>
          <p:cNvSpPr txBox="1"/>
          <p:nvPr/>
        </p:nvSpPr>
        <p:spPr>
          <a:xfrm>
            <a:off x="1554588" y="296041"/>
            <a:ext cx="14676012" cy="643702"/>
          </a:xfrm>
          <a:prstGeom prst="rect">
            <a:avLst/>
          </a:prstGeom>
        </p:spPr>
        <p:txBody>
          <a:bodyPr lIns="0" tIns="0" rIns="0" bIns="0" rtlCol="0" anchor="t">
            <a:spAutoFit/>
          </a:bodyPr>
          <a:lstStyle/>
          <a:p>
            <a:pPr algn="just">
              <a:lnSpc>
                <a:spcPts val="5610"/>
              </a:lnSpc>
            </a:pPr>
            <a:r>
              <a:rPr lang="en-US" sz="3600" b="1" spc="210" dirty="0">
                <a:latin typeface="Arial" pitchFamily="34" charset="0"/>
                <a:cs typeface="Arial" pitchFamily="34" charset="0"/>
              </a:rPr>
              <a:t>1.2. </a:t>
            </a:r>
            <a:r>
              <a:rPr lang="en-US" sz="3600" b="1" spc="210" dirty="0" err="1">
                <a:latin typeface="Arial" pitchFamily="34" charset="0"/>
                <a:cs typeface="Arial" pitchFamily="34" charset="0"/>
              </a:rPr>
              <a:t>Kế</a:t>
            </a:r>
            <a:r>
              <a:rPr lang="en-US" sz="3600" b="1" spc="210" dirty="0">
                <a:latin typeface="Arial" pitchFamily="34" charset="0"/>
                <a:cs typeface="Arial" pitchFamily="34" charset="0"/>
              </a:rPr>
              <a:t> </a:t>
            </a:r>
            <a:r>
              <a:rPr lang="en-US" sz="3600" b="1" spc="210" dirty="0" err="1">
                <a:latin typeface="Arial" pitchFamily="34" charset="0"/>
                <a:cs typeface="Arial" pitchFamily="34" charset="0"/>
              </a:rPr>
              <a:t>hoạch</a:t>
            </a:r>
            <a:r>
              <a:rPr lang="en-US" sz="3600" b="1" spc="210" dirty="0">
                <a:latin typeface="Arial" pitchFamily="34" charset="0"/>
                <a:cs typeface="Arial" pitchFamily="34" charset="0"/>
              </a:rPr>
              <a:t> </a:t>
            </a:r>
            <a:r>
              <a:rPr lang="en-US" sz="3600" b="1" spc="210" dirty="0" err="1">
                <a:latin typeface="Arial" pitchFamily="34" charset="0"/>
                <a:cs typeface="Arial" pitchFamily="34" charset="0"/>
              </a:rPr>
              <a:t>giáo</a:t>
            </a:r>
            <a:r>
              <a:rPr lang="en-US" sz="3600" b="1" spc="210" dirty="0">
                <a:latin typeface="Arial" pitchFamily="34" charset="0"/>
                <a:cs typeface="Arial" pitchFamily="34" charset="0"/>
              </a:rPr>
              <a:t> </a:t>
            </a:r>
            <a:r>
              <a:rPr lang="en-US" sz="3600" b="1" spc="210" dirty="0" err="1">
                <a:latin typeface="Arial" pitchFamily="34" charset="0"/>
                <a:cs typeface="Arial" pitchFamily="34" charset="0"/>
              </a:rPr>
              <a:t>dục</a:t>
            </a:r>
            <a:r>
              <a:rPr lang="en-US" sz="3600" b="1" spc="210" dirty="0">
                <a:latin typeface="Arial" pitchFamily="34" charset="0"/>
                <a:cs typeface="Arial" pitchFamily="34" charset="0"/>
              </a:rPr>
              <a:t> </a:t>
            </a:r>
            <a:r>
              <a:rPr lang="en-US" sz="3600" b="1" spc="210" dirty="0" err="1">
                <a:latin typeface="Arial" pitchFamily="34" charset="0"/>
                <a:cs typeface="Arial" pitchFamily="34" charset="0"/>
              </a:rPr>
              <a:t>và</a:t>
            </a:r>
            <a:r>
              <a:rPr lang="en-US" sz="3600" b="1" spc="210" dirty="0">
                <a:latin typeface="Arial" pitchFamily="34" charset="0"/>
                <a:cs typeface="Arial" pitchFamily="34" charset="0"/>
              </a:rPr>
              <a:t> </a:t>
            </a:r>
            <a:r>
              <a:rPr lang="en-US" sz="3600" b="1" spc="210" dirty="0" err="1">
                <a:latin typeface="Arial" pitchFamily="34" charset="0"/>
                <a:cs typeface="Arial" pitchFamily="34" charset="0"/>
              </a:rPr>
              <a:t>tổ</a:t>
            </a:r>
            <a:r>
              <a:rPr lang="en-US" sz="3600" b="1" spc="210" dirty="0">
                <a:latin typeface="Arial" pitchFamily="34" charset="0"/>
                <a:cs typeface="Arial" pitchFamily="34" charset="0"/>
              </a:rPr>
              <a:t> </a:t>
            </a:r>
            <a:r>
              <a:rPr lang="en-US" sz="3600" b="1" spc="210" dirty="0" err="1">
                <a:latin typeface="Arial" pitchFamily="34" charset="0"/>
                <a:cs typeface="Arial" pitchFamily="34" charset="0"/>
              </a:rPr>
              <a:t>chức</a:t>
            </a:r>
            <a:r>
              <a:rPr lang="en-US" sz="3600" b="1" spc="210" dirty="0">
                <a:latin typeface="Arial" pitchFamily="34" charset="0"/>
                <a:cs typeface="Arial" pitchFamily="34" charset="0"/>
              </a:rPr>
              <a:t> </a:t>
            </a:r>
            <a:r>
              <a:rPr lang="en-US" sz="3600" b="1" spc="210" dirty="0" err="1">
                <a:latin typeface="Arial" pitchFamily="34" charset="0"/>
                <a:cs typeface="Arial" pitchFamily="34" charset="0"/>
              </a:rPr>
              <a:t>thực</a:t>
            </a:r>
            <a:r>
              <a:rPr lang="en-US" sz="3600" b="1" spc="210" dirty="0">
                <a:latin typeface="Arial" pitchFamily="34" charset="0"/>
                <a:cs typeface="Arial" pitchFamily="34" charset="0"/>
              </a:rPr>
              <a:t> </a:t>
            </a:r>
            <a:r>
              <a:rPr lang="en-US" sz="3600" b="1" spc="210" dirty="0" err="1">
                <a:latin typeface="Arial" pitchFamily="34" charset="0"/>
                <a:cs typeface="Arial" pitchFamily="34" charset="0"/>
              </a:rPr>
              <a:t>hiện</a:t>
            </a:r>
            <a:endParaRPr lang="en-US" sz="3600" b="1" spc="210" dirty="0">
              <a:latin typeface="Arial" pitchFamily="34" charset="0"/>
              <a:cs typeface="Arial" pitchFamily="34" charset="0"/>
            </a:endParaRPr>
          </a:p>
        </p:txBody>
      </p:sp>
      <p:pic>
        <p:nvPicPr>
          <p:cNvPr id="6" name="Picture 6"/>
          <p:cNvPicPr>
            <a:picLocks noChangeAspect="1"/>
          </p:cNvPicPr>
          <p:nvPr/>
        </p:nvPicPr>
        <p:blipFill>
          <a:blip r:embed="rId8" cstate="print">
            <a:alphaModFix amt="14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28600" y="6438900"/>
            <a:ext cx="4114800" cy="4114800"/>
          </a:xfrm>
          <a:prstGeom prst="rect">
            <a:avLst/>
          </a:prstGeom>
        </p:spPr>
      </p:pic>
      <p:pic>
        <p:nvPicPr>
          <p:cNvPr id="7" name="Picture 7"/>
          <p:cNvPicPr>
            <a:picLocks noChangeAspect="1"/>
          </p:cNvPicPr>
          <p:nvPr/>
        </p:nvPicPr>
        <p:blipFill>
          <a:blip r:embed="rId8" cstate="print">
            <a:alphaModFix amt="14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flipV="1">
            <a:off x="14173200" y="-195013"/>
            <a:ext cx="4114800" cy="4114800"/>
          </a:xfrm>
          <a:prstGeom prst="rect">
            <a:avLst/>
          </a:prstGeom>
        </p:spPr>
      </p:pic>
      <p:pic>
        <p:nvPicPr>
          <p:cNvPr id="8"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800000">
            <a:off x="-533400" y="8910143"/>
            <a:ext cx="20069247" cy="9884104"/>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6000" b="-1000"/>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032995">
            <a:off x="-5153575" y="-2793464"/>
            <a:ext cx="13240145" cy="6653173"/>
          </a:xfrm>
          <a:prstGeom prst="rect">
            <a:avLst/>
          </a:prstGeom>
        </p:spPr>
      </p:pic>
      <p:grpSp>
        <p:nvGrpSpPr>
          <p:cNvPr id="3" name="Group 3"/>
          <p:cNvGrpSpPr/>
          <p:nvPr/>
        </p:nvGrpSpPr>
        <p:grpSpPr>
          <a:xfrm>
            <a:off x="1446903" y="2700737"/>
            <a:ext cx="14080492" cy="2935626"/>
            <a:chOff x="0" y="0"/>
            <a:chExt cx="1462734" cy="562223"/>
          </a:xfrm>
        </p:grpSpPr>
        <p:sp>
          <p:nvSpPr>
            <p:cNvPr id="4" name="Freeform 4"/>
            <p:cNvSpPr/>
            <p:nvPr/>
          </p:nvSpPr>
          <p:spPr>
            <a:xfrm>
              <a:off x="0" y="0"/>
              <a:ext cx="1462734" cy="562223"/>
            </a:xfrm>
            <a:custGeom>
              <a:avLst/>
              <a:gdLst/>
              <a:ahLst/>
              <a:cxnLst/>
              <a:rect l="l" t="t" r="r" b="b"/>
              <a:pathLst>
                <a:path w="1462734" h="562223">
                  <a:moveTo>
                    <a:pt x="22052" y="0"/>
                  </a:moveTo>
                  <a:lnTo>
                    <a:pt x="1440682" y="0"/>
                  </a:lnTo>
                  <a:cubicBezTo>
                    <a:pt x="1446530" y="0"/>
                    <a:pt x="1452139" y="2323"/>
                    <a:pt x="1456275" y="6459"/>
                  </a:cubicBezTo>
                  <a:cubicBezTo>
                    <a:pt x="1460411" y="10595"/>
                    <a:pt x="1462734" y="16204"/>
                    <a:pt x="1462734" y="22052"/>
                  </a:cubicBezTo>
                  <a:lnTo>
                    <a:pt x="1462734" y="540171"/>
                  </a:lnTo>
                  <a:cubicBezTo>
                    <a:pt x="1462734" y="546019"/>
                    <a:pt x="1460411" y="551628"/>
                    <a:pt x="1456275" y="555764"/>
                  </a:cubicBezTo>
                  <a:cubicBezTo>
                    <a:pt x="1452139" y="559900"/>
                    <a:pt x="1446530" y="562223"/>
                    <a:pt x="1440682" y="562223"/>
                  </a:cubicBezTo>
                  <a:lnTo>
                    <a:pt x="22052" y="562223"/>
                  </a:lnTo>
                  <a:cubicBezTo>
                    <a:pt x="16204" y="562223"/>
                    <a:pt x="10595" y="559900"/>
                    <a:pt x="6459" y="555764"/>
                  </a:cubicBezTo>
                  <a:cubicBezTo>
                    <a:pt x="2323" y="551628"/>
                    <a:pt x="0" y="546019"/>
                    <a:pt x="0" y="540171"/>
                  </a:cubicBezTo>
                  <a:lnTo>
                    <a:pt x="0" y="22052"/>
                  </a:lnTo>
                  <a:cubicBezTo>
                    <a:pt x="0" y="16204"/>
                    <a:pt x="2323" y="10595"/>
                    <a:pt x="6459" y="6459"/>
                  </a:cubicBezTo>
                  <a:cubicBezTo>
                    <a:pt x="10595" y="2323"/>
                    <a:pt x="16204" y="0"/>
                    <a:pt x="22052" y="0"/>
                  </a:cubicBezTo>
                  <a:close/>
                </a:path>
              </a:pathLst>
            </a:custGeom>
          </p:spPr>
          <p:style>
            <a:lnRef idx="2">
              <a:schemeClr val="accent6"/>
            </a:lnRef>
            <a:fillRef idx="1">
              <a:schemeClr val="lt1"/>
            </a:fillRef>
            <a:effectRef idx="0">
              <a:schemeClr val="accent6"/>
            </a:effectRef>
            <a:fontRef idx="minor">
              <a:schemeClr val="dk1"/>
            </a:fontRef>
          </p:style>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6" name="TextBox 6"/>
          <p:cNvSpPr txBox="1"/>
          <p:nvPr/>
        </p:nvSpPr>
        <p:spPr>
          <a:xfrm>
            <a:off x="3654312" y="1093774"/>
            <a:ext cx="10991624" cy="1275990"/>
          </a:xfrm>
          <a:prstGeom prst="rect">
            <a:avLst/>
          </a:prstGeom>
        </p:spPr>
        <p:txBody>
          <a:bodyPr lIns="0" tIns="0" rIns="0" bIns="0" rtlCol="0" anchor="t">
            <a:spAutoFit/>
          </a:bodyPr>
          <a:lstStyle/>
          <a:p>
            <a:pPr algn="ctr">
              <a:lnSpc>
                <a:spcPts val="10919"/>
              </a:lnSpc>
            </a:pPr>
            <a:r>
              <a:rPr lang="en-US" sz="7799" dirty="0">
                <a:latin typeface="Arial" panose="020B0604020202020204" pitchFamily="34" charset="0"/>
                <a:cs typeface="Arial" panose="020B0604020202020204" pitchFamily="34" charset="0"/>
              </a:rPr>
              <a:t>BỘ CÔNG </a:t>
            </a:r>
            <a:r>
              <a:rPr lang="en-US" sz="7799" dirty="0" err="1">
                <a:latin typeface="Arial" panose="020B0604020202020204" pitchFamily="34" charset="0"/>
                <a:cs typeface="Arial" panose="020B0604020202020204" pitchFamily="34" charset="0"/>
              </a:rPr>
              <a:t>CỤ</a:t>
            </a:r>
            <a:endParaRPr lang="en-US" sz="7799" dirty="0">
              <a:latin typeface="Arial" panose="020B0604020202020204" pitchFamily="34" charset="0"/>
              <a:cs typeface="Arial" panose="020B0604020202020204" pitchFamily="34" charset="0"/>
            </a:endParaRPr>
          </a:p>
        </p:txBody>
      </p:sp>
      <p:sp>
        <p:nvSpPr>
          <p:cNvPr id="13" name="TextBox 13"/>
          <p:cNvSpPr txBox="1"/>
          <p:nvPr/>
        </p:nvSpPr>
        <p:spPr>
          <a:xfrm>
            <a:off x="1962723" y="3146312"/>
            <a:ext cx="1307747" cy="1551707"/>
          </a:xfrm>
          <a:prstGeom prst="rect">
            <a:avLst/>
          </a:prstGeom>
        </p:spPr>
        <p:txBody>
          <a:bodyPr wrap="square" lIns="0" tIns="0" rIns="0" bIns="0" rtlCol="0" anchor="t">
            <a:spAutoFit/>
          </a:bodyPr>
          <a:lstStyle/>
          <a:p>
            <a:pPr>
              <a:lnSpc>
                <a:spcPts val="12119"/>
              </a:lnSpc>
            </a:pPr>
            <a:r>
              <a:rPr lang="en-US" sz="8656" dirty="0">
                <a:solidFill>
                  <a:srgbClr val="003845"/>
                </a:solidFill>
                <a:latin typeface="Mokoto"/>
              </a:rPr>
              <a:t>01</a:t>
            </a:r>
          </a:p>
        </p:txBody>
      </p:sp>
      <p:sp>
        <p:nvSpPr>
          <p:cNvPr id="20" name="TextBox 20"/>
          <p:cNvSpPr txBox="1"/>
          <p:nvPr/>
        </p:nvSpPr>
        <p:spPr>
          <a:xfrm>
            <a:off x="3674785" y="2989412"/>
            <a:ext cx="11300601" cy="2056653"/>
          </a:xfrm>
          <a:prstGeom prst="rect">
            <a:avLst/>
          </a:prstGeom>
        </p:spPr>
        <p:txBody>
          <a:bodyPr wrap="square" lIns="0" tIns="0" rIns="0" bIns="0" rtlCol="0" anchor="t">
            <a:spAutoFit/>
          </a:bodyPr>
          <a:lstStyle/>
          <a:p>
            <a:pPr algn="just">
              <a:lnSpc>
                <a:spcPts val="5599"/>
              </a:lnSpc>
            </a:pPr>
            <a:r>
              <a:rPr lang="en-US" sz="3800" b="1" dirty="0">
                <a:solidFill>
                  <a:srgbClr val="003845"/>
                </a:solidFill>
                <a:latin typeface="Arial" panose="020B0604020202020204" pitchFamily="34" charset="0"/>
                <a:cs typeface="Arial" panose="020B0604020202020204" pitchFamily="34" charset="0"/>
              </a:rPr>
              <a:t>BẢN HƯỚNG </a:t>
            </a:r>
            <a:r>
              <a:rPr lang="en-US" sz="3800" b="1" dirty="0" err="1">
                <a:solidFill>
                  <a:srgbClr val="003845"/>
                </a:solidFill>
                <a:latin typeface="Arial" panose="020B0604020202020204" pitchFamily="34" charset="0"/>
                <a:cs typeface="Arial" panose="020B0604020202020204" pitchFamily="34" charset="0"/>
              </a:rPr>
              <a:t>DẪN</a:t>
            </a:r>
            <a:r>
              <a:rPr lang="en-US" sz="3800" b="1" dirty="0">
                <a:solidFill>
                  <a:srgbClr val="003845"/>
                </a:solidFill>
                <a:latin typeface="Arial" panose="020B0604020202020204" pitchFamily="34" charset="0"/>
                <a:cs typeface="Arial" panose="020B0604020202020204" pitchFamily="34" charset="0"/>
              </a:rPr>
              <a:t> </a:t>
            </a:r>
            <a:r>
              <a:rPr lang="en-US" sz="3800" b="1" dirty="0" err="1">
                <a:solidFill>
                  <a:srgbClr val="003845"/>
                </a:solidFill>
                <a:latin typeface="Arial" panose="020B0604020202020204" pitchFamily="34" charset="0"/>
                <a:cs typeface="Arial" panose="020B0604020202020204" pitchFamily="34" charset="0"/>
              </a:rPr>
              <a:t>ĐÁNH</a:t>
            </a:r>
            <a:r>
              <a:rPr lang="en-US" sz="3800" b="1" dirty="0">
                <a:solidFill>
                  <a:srgbClr val="003845"/>
                </a:solidFill>
                <a:latin typeface="Arial" panose="020B0604020202020204" pitchFamily="34" charset="0"/>
                <a:cs typeface="Arial" panose="020B0604020202020204" pitchFamily="34" charset="0"/>
              </a:rPr>
              <a:t> </a:t>
            </a:r>
            <a:r>
              <a:rPr lang="en-US" sz="3800" b="1" dirty="0" err="1">
                <a:solidFill>
                  <a:srgbClr val="003845"/>
                </a:solidFill>
                <a:latin typeface="Arial" panose="020B0604020202020204" pitchFamily="34" charset="0"/>
                <a:cs typeface="Arial" panose="020B0604020202020204" pitchFamily="34" charset="0"/>
              </a:rPr>
              <a:t>GIÁ</a:t>
            </a:r>
            <a:r>
              <a:rPr lang="en-US" sz="3800" b="1" dirty="0">
                <a:solidFill>
                  <a:srgbClr val="003845"/>
                </a:solidFill>
                <a:latin typeface="Arial" panose="020B0604020202020204" pitchFamily="34" charset="0"/>
                <a:cs typeface="Arial" panose="020B0604020202020204" pitchFamily="34" charset="0"/>
              </a:rPr>
              <a:t> </a:t>
            </a:r>
            <a:r>
              <a:rPr lang="en-US" sz="3800" b="1" dirty="0" err="1">
                <a:solidFill>
                  <a:srgbClr val="003845"/>
                </a:solidFill>
                <a:latin typeface="Arial" panose="020B0604020202020204" pitchFamily="34" charset="0"/>
                <a:cs typeface="Arial" panose="020B0604020202020204" pitchFamily="34" charset="0"/>
              </a:rPr>
              <a:t>TOÀN</a:t>
            </a:r>
            <a:r>
              <a:rPr lang="en-US" sz="3800" b="1" dirty="0">
                <a:solidFill>
                  <a:srgbClr val="003845"/>
                </a:solidFill>
                <a:latin typeface="Arial" panose="020B0604020202020204" pitchFamily="34" charset="0"/>
                <a:cs typeface="Arial" panose="020B0604020202020204" pitchFamily="34" charset="0"/>
              </a:rPr>
              <a:t> </a:t>
            </a:r>
            <a:r>
              <a:rPr lang="en-US" sz="3800" b="1" dirty="0" err="1">
                <a:solidFill>
                  <a:srgbClr val="003845"/>
                </a:solidFill>
                <a:latin typeface="Arial" panose="020B0604020202020204" pitchFamily="34" charset="0"/>
                <a:cs typeface="Arial" panose="020B0604020202020204" pitchFamily="34" charset="0"/>
              </a:rPr>
              <a:t>CẦU</a:t>
            </a:r>
            <a:r>
              <a:rPr lang="en-US" sz="3800" b="1" dirty="0">
                <a:solidFill>
                  <a:srgbClr val="003845"/>
                </a:solidFill>
                <a:latin typeface="Arial" panose="020B0604020202020204" pitchFamily="34" charset="0"/>
                <a:cs typeface="Arial" panose="020B0604020202020204" pitchFamily="34" charset="0"/>
              </a:rPr>
              <a:t> (</a:t>
            </a:r>
            <a:r>
              <a:rPr lang="en-US" sz="3800" b="1" dirty="0" err="1">
                <a:solidFill>
                  <a:srgbClr val="003845"/>
                </a:solidFill>
                <a:latin typeface="Arial" panose="020B0604020202020204" pitchFamily="34" charset="0"/>
                <a:cs typeface="Arial" panose="020B0604020202020204" pitchFamily="34" charset="0"/>
              </a:rPr>
              <a:t>GGA</a:t>
            </a:r>
            <a:r>
              <a:rPr lang="en-US" sz="3800" b="1" dirty="0">
                <a:solidFill>
                  <a:srgbClr val="003845"/>
                </a:solidFill>
                <a:latin typeface="Arial" panose="020B0604020202020204" pitchFamily="34" charset="0"/>
                <a:cs typeface="Arial" panose="020B0604020202020204" pitchFamily="34" charset="0"/>
              </a:rPr>
              <a:t>) </a:t>
            </a:r>
          </a:p>
          <a:p>
            <a:pPr algn="just">
              <a:lnSpc>
                <a:spcPts val="5599"/>
              </a:lnSpc>
            </a:pPr>
            <a:r>
              <a:rPr lang="en-US" sz="3800" b="1" dirty="0">
                <a:solidFill>
                  <a:srgbClr val="003845"/>
                </a:solidFill>
                <a:latin typeface="Arial" panose="020B0604020202020204" pitchFamily="34" charset="0"/>
                <a:cs typeface="Arial" panose="020B0604020202020204" pitchFamily="34" charset="0"/>
              </a:rPr>
              <a:t> </a:t>
            </a:r>
            <a:r>
              <a:rPr lang="en-US" sz="3800" b="1" dirty="0" err="1">
                <a:solidFill>
                  <a:srgbClr val="003845"/>
                </a:solidFill>
                <a:latin typeface="Arial" panose="020B0604020202020204" pitchFamily="34" charset="0"/>
                <a:cs typeface="Arial" panose="020B0604020202020204" pitchFamily="34" charset="0"/>
              </a:rPr>
              <a:t>CỦA</a:t>
            </a:r>
            <a:r>
              <a:rPr lang="en-US" sz="3800" b="1" dirty="0">
                <a:solidFill>
                  <a:srgbClr val="003845"/>
                </a:solidFill>
                <a:latin typeface="Arial" panose="020B0604020202020204" pitchFamily="34" charset="0"/>
                <a:cs typeface="Arial" panose="020B0604020202020204" pitchFamily="34" charset="0"/>
              </a:rPr>
              <a:t> </a:t>
            </a:r>
            <a:r>
              <a:rPr lang="en-US" sz="3800" b="1" dirty="0" err="1">
                <a:solidFill>
                  <a:srgbClr val="003845"/>
                </a:solidFill>
                <a:latin typeface="Arial" panose="020B0604020202020204" pitchFamily="34" charset="0"/>
                <a:cs typeface="Arial" panose="020B0604020202020204" pitchFamily="34" charset="0"/>
              </a:rPr>
              <a:t>KHU</a:t>
            </a:r>
            <a:r>
              <a:rPr lang="en-US" sz="3800" b="1" dirty="0">
                <a:solidFill>
                  <a:srgbClr val="003845"/>
                </a:solidFill>
                <a:latin typeface="Arial" panose="020B0604020202020204" pitchFamily="34" charset="0"/>
                <a:cs typeface="Arial" panose="020B0604020202020204" pitchFamily="34" charset="0"/>
              </a:rPr>
              <a:t> </a:t>
            </a:r>
            <a:r>
              <a:rPr lang="en-US" sz="3800" b="1" dirty="0" err="1">
                <a:solidFill>
                  <a:srgbClr val="003845"/>
                </a:solidFill>
                <a:latin typeface="Arial" panose="020B0604020202020204" pitchFamily="34" charset="0"/>
                <a:cs typeface="Arial" panose="020B0604020202020204" pitchFamily="34" charset="0"/>
              </a:rPr>
              <a:t>VỰC</a:t>
            </a:r>
            <a:r>
              <a:rPr lang="en-US" sz="3800" b="1" dirty="0">
                <a:solidFill>
                  <a:srgbClr val="003845"/>
                </a:solidFill>
                <a:latin typeface="Arial" panose="020B0604020202020204" pitchFamily="34" charset="0"/>
                <a:cs typeface="Arial" panose="020B0604020202020204" pitchFamily="34" charset="0"/>
              </a:rPr>
              <a:t> </a:t>
            </a:r>
            <a:r>
              <a:rPr lang="en-US" sz="3800" b="1" dirty="0" err="1">
                <a:solidFill>
                  <a:srgbClr val="003845"/>
                </a:solidFill>
                <a:latin typeface="Arial" panose="020B0604020202020204" pitchFamily="34" charset="0"/>
                <a:cs typeface="Arial" panose="020B0604020202020204" pitchFamily="34" charset="0"/>
              </a:rPr>
              <a:t>CHÂU</a:t>
            </a:r>
            <a:r>
              <a:rPr lang="en-US" sz="3800" b="1" dirty="0">
                <a:solidFill>
                  <a:srgbClr val="003845"/>
                </a:solidFill>
                <a:latin typeface="Arial" panose="020B0604020202020204" pitchFamily="34" charset="0"/>
                <a:cs typeface="Arial" panose="020B0604020202020204" pitchFamily="34" charset="0"/>
              </a:rPr>
              <a:t> Á </a:t>
            </a:r>
            <a:r>
              <a:rPr lang="en-US" sz="3800" b="1" dirty="0" err="1">
                <a:solidFill>
                  <a:srgbClr val="003845"/>
                </a:solidFill>
                <a:latin typeface="Arial" panose="020B0604020202020204" pitchFamily="34" charset="0"/>
                <a:cs typeface="Arial" panose="020B0604020202020204" pitchFamily="34" charset="0"/>
              </a:rPr>
              <a:t>THÁI</a:t>
            </a:r>
            <a:r>
              <a:rPr lang="en-US" sz="3800" b="1" dirty="0">
                <a:solidFill>
                  <a:srgbClr val="003845"/>
                </a:solidFill>
                <a:latin typeface="Arial" panose="020B0604020202020204" pitchFamily="34" charset="0"/>
                <a:cs typeface="Arial" panose="020B0604020202020204" pitchFamily="34" charset="0"/>
              </a:rPr>
              <a:t> </a:t>
            </a:r>
            <a:r>
              <a:rPr lang="en-US" sz="3800" b="1" dirty="0" err="1">
                <a:solidFill>
                  <a:srgbClr val="003845"/>
                </a:solidFill>
                <a:latin typeface="Arial" panose="020B0604020202020204" pitchFamily="34" charset="0"/>
                <a:cs typeface="Arial" panose="020B0604020202020204" pitchFamily="34" charset="0"/>
              </a:rPr>
              <a:t>BÌNH</a:t>
            </a:r>
            <a:r>
              <a:rPr lang="en-US" sz="3800" b="1" dirty="0">
                <a:solidFill>
                  <a:srgbClr val="003845"/>
                </a:solidFill>
                <a:latin typeface="Arial" panose="020B0604020202020204" pitchFamily="34" charset="0"/>
                <a:cs typeface="Arial" panose="020B0604020202020204" pitchFamily="34" charset="0"/>
              </a:rPr>
              <a:t> </a:t>
            </a:r>
            <a:r>
              <a:rPr lang="en-US" sz="3800" b="1" dirty="0" err="1">
                <a:solidFill>
                  <a:srgbClr val="003845"/>
                </a:solidFill>
                <a:latin typeface="Arial" panose="020B0604020202020204" pitchFamily="34" charset="0"/>
                <a:cs typeface="Arial" panose="020B0604020202020204" pitchFamily="34" charset="0"/>
              </a:rPr>
              <a:t>DƯƠNG</a:t>
            </a:r>
            <a:r>
              <a:rPr lang="en-US" sz="3800" b="1" dirty="0">
                <a:solidFill>
                  <a:srgbClr val="003845"/>
                </a:solidFill>
                <a:latin typeface="Arial" panose="020B0604020202020204" pitchFamily="34" charset="0"/>
                <a:cs typeface="Arial" panose="020B0604020202020204" pitchFamily="34" charset="0"/>
              </a:rPr>
              <a:t> </a:t>
            </a:r>
          </a:p>
          <a:p>
            <a:pPr algn="ctr">
              <a:lnSpc>
                <a:spcPts val="5599"/>
              </a:lnSpc>
            </a:pPr>
            <a:r>
              <a:rPr lang="en-US" sz="2800" b="1" i="1" dirty="0">
                <a:solidFill>
                  <a:srgbClr val="FF0000"/>
                </a:solidFill>
                <a:latin typeface="Arial" pitchFamily="34" charset="0"/>
                <a:cs typeface="Arial" pitchFamily="34" charset="0"/>
              </a:rPr>
              <a:t>(</a:t>
            </a:r>
            <a:r>
              <a:rPr lang="en-US" sz="2800" b="1" i="1" dirty="0" err="1">
                <a:solidFill>
                  <a:srgbClr val="FF0000"/>
                </a:solidFill>
                <a:latin typeface="Arial" pitchFamily="34" charset="0"/>
                <a:cs typeface="Arial" pitchFamily="34" charset="0"/>
              </a:rPr>
              <a:t>đã</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giới</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thiệu</a:t>
            </a:r>
            <a:r>
              <a:rPr lang="en-US" sz="2800" b="1" i="1" dirty="0">
                <a:solidFill>
                  <a:srgbClr val="FF0000"/>
                </a:solidFill>
                <a:latin typeface="Arial" pitchFamily="34" charset="0"/>
                <a:cs typeface="Arial" pitchFamily="34" charset="0"/>
              </a:rPr>
              <a:t> năm 2019)</a:t>
            </a:r>
          </a:p>
        </p:txBody>
      </p:sp>
      <p:pic>
        <p:nvPicPr>
          <p:cNvPr id="25" name="Picture 2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032995" flipV="1">
            <a:off x="12452769" y="6909962"/>
            <a:ext cx="13037258" cy="6551222"/>
          </a:xfrm>
          <a:prstGeom prst="rect">
            <a:avLst/>
          </a:prstGeom>
        </p:spPr>
      </p:pic>
      <p:sp>
        <p:nvSpPr>
          <p:cNvPr id="14" name="Freeform 4"/>
          <p:cNvSpPr/>
          <p:nvPr/>
        </p:nvSpPr>
        <p:spPr>
          <a:xfrm>
            <a:off x="1446903" y="5789274"/>
            <a:ext cx="14080492" cy="2935626"/>
          </a:xfrm>
          <a:custGeom>
            <a:avLst/>
            <a:gdLst/>
            <a:ahLst/>
            <a:cxnLst/>
            <a:rect l="l" t="t" r="r" b="b"/>
            <a:pathLst>
              <a:path w="1462734" h="562223">
                <a:moveTo>
                  <a:pt x="22052" y="0"/>
                </a:moveTo>
                <a:lnTo>
                  <a:pt x="1440682" y="0"/>
                </a:lnTo>
                <a:cubicBezTo>
                  <a:pt x="1446530" y="0"/>
                  <a:pt x="1452139" y="2323"/>
                  <a:pt x="1456275" y="6459"/>
                </a:cubicBezTo>
                <a:cubicBezTo>
                  <a:pt x="1460411" y="10595"/>
                  <a:pt x="1462734" y="16204"/>
                  <a:pt x="1462734" y="22052"/>
                </a:cubicBezTo>
                <a:lnTo>
                  <a:pt x="1462734" y="540171"/>
                </a:lnTo>
                <a:cubicBezTo>
                  <a:pt x="1462734" y="546019"/>
                  <a:pt x="1460411" y="551628"/>
                  <a:pt x="1456275" y="555764"/>
                </a:cubicBezTo>
                <a:cubicBezTo>
                  <a:pt x="1452139" y="559900"/>
                  <a:pt x="1446530" y="562223"/>
                  <a:pt x="1440682" y="562223"/>
                </a:cubicBezTo>
                <a:lnTo>
                  <a:pt x="22052" y="562223"/>
                </a:lnTo>
                <a:cubicBezTo>
                  <a:pt x="16204" y="562223"/>
                  <a:pt x="10595" y="559900"/>
                  <a:pt x="6459" y="555764"/>
                </a:cubicBezTo>
                <a:cubicBezTo>
                  <a:pt x="2323" y="551628"/>
                  <a:pt x="0" y="546019"/>
                  <a:pt x="0" y="540171"/>
                </a:cubicBezTo>
                <a:lnTo>
                  <a:pt x="0" y="22052"/>
                </a:lnTo>
                <a:cubicBezTo>
                  <a:pt x="0" y="16204"/>
                  <a:pt x="2323" y="10595"/>
                  <a:pt x="6459" y="6459"/>
                </a:cubicBezTo>
                <a:cubicBezTo>
                  <a:pt x="10595" y="2323"/>
                  <a:pt x="16204" y="0"/>
                  <a:pt x="22052" y="0"/>
                </a:cubicBezTo>
                <a:close/>
              </a:path>
            </a:pathLst>
          </a:custGeom>
        </p:spPr>
        <p:style>
          <a:lnRef idx="2">
            <a:schemeClr val="accent6"/>
          </a:lnRef>
          <a:fillRef idx="1">
            <a:schemeClr val="lt1"/>
          </a:fillRef>
          <a:effectRef idx="0">
            <a:schemeClr val="accent6"/>
          </a:effectRef>
          <a:fontRef idx="minor">
            <a:schemeClr val="dk1"/>
          </a:fontRef>
        </p:style>
      </p:sp>
      <p:sp>
        <p:nvSpPr>
          <p:cNvPr id="10" name="Rectangle 9"/>
          <p:cNvSpPr/>
          <p:nvPr/>
        </p:nvSpPr>
        <p:spPr>
          <a:xfrm>
            <a:off x="4197124" y="7384342"/>
            <a:ext cx="9906000" cy="959558"/>
          </a:xfrm>
          <a:prstGeom prst="rect">
            <a:avLst/>
          </a:prstGeom>
        </p:spPr>
        <p:txBody>
          <a:bodyPr wrap="square">
            <a:spAutoFit/>
          </a:bodyPr>
          <a:lstStyle/>
          <a:p>
            <a:pPr algn="ctr">
              <a:lnSpc>
                <a:spcPts val="3527"/>
              </a:lnSpc>
            </a:pPr>
            <a:r>
              <a:rPr lang="en-US" sz="2800" b="1" i="1" dirty="0">
                <a:solidFill>
                  <a:srgbClr val="FF0000"/>
                </a:solidFill>
                <a:latin typeface="Arial" pitchFamily="34" charset="0"/>
                <a:cs typeface="Arial" pitchFamily="34" charset="0"/>
              </a:rPr>
              <a:t>(</a:t>
            </a:r>
            <a:r>
              <a:rPr lang="en-US" sz="2800" b="1" i="1" dirty="0" err="1">
                <a:solidFill>
                  <a:srgbClr val="FF0000"/>
                </a:solidFill>
                <a:latin typeface="Arial" pitchFamily="34" charset="0"/>
                <a:cs typeface="Arial" pitchFamily="34" charset="0"/>
              </a:rPr>
              <a:t>Đã</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tiếp</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thu</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Bản</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GGA</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và</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xuất</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phát</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từ</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nhu</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cầu</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thực</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tiễn</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cấp</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học</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giáo</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dục</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mầm</a:t>
            </a:r>
            <a:r>
              <a:rPr lang="en-US" sz="2800" b="1" i="1" dirty="0">
                <a:solidFill>
                  <a:srgbClr val="FF0000"/>
                </a:solidFill>
                <a:latin typeface="Arial" pitchFamily="34" charset="0"/>
                <a:cs typeface="Arial" pitchFamily="34" charset="0"/>
              </a:rPr>
              <a:t> non)</a:t>
            </a:r>
          </a:p>
        </p:txBody>
      </p:sp>
      <p:sp>
        <p:nvSpPr>
          <p:cNvPr id="21" name="TextBox 21"/>
          <p:cNvSpPr txBox="1"/>
          <p:nvPr/>
        </p:nvSpPr>
        <p:spPr>
          <a:xfrm>
            <a:off x="3633797" y="5988375"/>
            <a:ext cx="11382576" cy="1364925"/>
          </a:xfrm>
          <a:prstGeom prst="rect">
            <a:avLst/>
          </a:prstGeom>
        </p:spPr>
        <p:txBody>
          <a:bodyPr wrap="square" lIns="0" tIns="0" rIns="0" bIns="0" rtlCol="0" anchor="t">
            <a:spAutoFit/>
          </a:bodyPr>
          <a:lstStyle/>
          <a:p>
            <a:pPr algn="just">
              <a:lnSpc>
                <a:spcPts val="5599"/>
              </a:lnSpc>
            </a:pPr>
            <a:r>
              <a:rPr lang="en-US" sz="3800" b="1" dirty="0">
                <a:solidFill>
                  <a:srgbClr val="003845"/>
                </a:solidFill>
                <a:latin typeface="Arial" panose="020B0604020202020204" pitchFamily="34" charset="0"/>
                <a:cs typeface="Arial" panose="020B0604020202020204" pitchFamily="34" charset="0"/>
              </a:rPr>
              <a:t>CÔNG </a:t>
            </a:r>
            <a:r>
              <a:rPr lang="en-US" sz="3800" b="1" dirty="0" err="1">
                <a:solidFill>
                  <a:srgbClr val="003845"/>
                </a:solidFill>
                <a:latin typeface="Arial" panose="020B0604020202020204" pitchFamily="34" charset="0"/>
                <a:cs typeface="Arial" panose="020B0604020202020204" pitchFamily="34" charset="0"/>
              </a:rPr>
              <a:t>CỤ</a:t>
            </a:r>
            <a:r>
              <a:rPr lang="en-US" sz="3800" b="1" dirty="0">
                <a:solidFill>
                  <a:srgbClr val="003845"/>
                </a:solidFill>
                <a:latin typeface="Arial" panose="020B0604020202020204" pitchFamily="34" charset="0"/>
                <a:cs typeface="Arial" panose="020B0604020202020204" pitchFamily="34" charset="0"/>
              </a:rPr>
              <a:t> </a:t>
            </a:r>
            <a:r>
              <a:rPr lang="en-US" sz="3800" b="1" dirty="0" err="1">
                <a:solidFill>
                  <a:srgbClr val="003845"/>
                </a:solidFill>
                <a:latin typeface="Arial" panose="020B0604020202020204" pitchFamily="34" charset="0"/>
                <a:cs typeface="Arial" panose="020B0604020202020204" pitchFamily="34" charset="0"/>
              </a:rPr>
              <a:t>ĐÁNH</a:t>
            </a:r>
            <a:r>
              <a:rPr lang="en-US" sz="3800" b="1" dirty="0">
                <a:solidFill>
                  <a:srgbClr val="003845"/>
                </a:solidFill>
                <a:latin typeface="Arial" panose="020B0604020202020204" pitchFamily="34" charset="0"/>
                <a:cs typeface="Arial" panose="020B0604020202020204" pitchFamily="34" charset="0"/>
              </a:rPr>
              <a:t> </a:t>
            </a:r>
            <a:r>
              <a:rPr lang="en-US" sz="3800" b="1" dirty="0" err="1">
                <a:solidFill>
                  <a:srgbClr val="003845"/>
                </a:solidFill>
                <a:latin typeface="Arial" panose="020B0604020202020204" pitchFamily="34" charset="0"/>
                <a:cs typeface="Arial" panose="020B0604020202020204" pitchFamily="34" charset="0"/>
              </a:rPr>
              <a:t>GIÁ</a:t>
            </a:r>
            <a:r>
              <a:rPr lang="en-US" sz="3800" b="1" dirty="0">
                <a:solidFill>
                  <a:srgbClr val="003845"/>
                </a:solidFill>
                <a:latin typeface="Arial" panose="020B0604020202020204" pitchFamily="34" charset="0"/>
                <a:cs typeface="Arial" panose="020B0604020202020204" pitchFamily="34" charset="0"/>
              </a:rPr>
              <a:t> </a:t>
            </a:r>
            <a:r>
              <a:rPr lang="en-US" sz="3800" b="1" dirty="0" err="1">
                <a:solidFill>
                  <a:srgbClr val="003845"/>
                </a:solidFill>
                <a:latin typeface="Arial" panose="020B0604020202020204" pitchFamily="34" charset="0"/>
                <a:cs typeface="Arial" panose="020B0604020202020204" pitchFamily="34" charset="0"/>
              </a:rPr>
              <a:t>VIỆC</a:t>
            </a:r>
            <a:r>
              <a:rPr lang="en-US" sz="3800" b="1" dirty="0">
                <a:solidFill>
                  <a:srgbClr val="003845"/>
                </a:solidFill>
                <a:latin typeface="Arial" panose="020B0604020202020204" pitchFamily="34" charset="0"/>
                <a:cs typeface="Arial" panose="020B0604020202020204" pitchFamily="34" charset="0"/>
              </a:rPr>
              <a:t> THỰC HIỆN CHƯƠNG TRÌNH TRONG </a:t>
            </a:r>
            <a:r>
              <a:rPr lang="en-US" sz="3800" b="1" dirty="0" err="1">
                <a:solidFill>
                  <a:srgbClr val="003845"/>
                </a:solidFill>
                <a:latin typeface="Arial" panose="020B0604020202020204" pitchFamily="34" charset="0"/>
                <a:cs typeface="Arial" panose="020B0604020202020204" pitchFamily="34" charset="0"/>
              </a:rPr>
              <a:t>CÁC</a:t>
            </a:r>
            <a:r>
              <a:rPr lang="en-US" sz="3800" b="1" dirty="0">
                <a:solidFill>
                  <a:srgbClr val="003845"/>
                </a:solidFill>
                <a:latin typeface="Arial" panose="020B0604020202020204" pitchFamily="34" charset="0"/>
                <a:cs typeface="Arial" panose="020B0604020202020204" pitchFamily="34" charset="0"/>
              </a:rPr>
              <a:t> </a:t>
            </a:r>
            <a:r>
              <a:rPr lang="en-US" sz="3800" b="1" dirty="0" err="1">
                <a:solidFill>
                  <a:srgbClr val="003845"/>
                </a:solidFill>
                <a:latin typeface="Arial" panose="020B0604020202020204" pitchFamily="34" charset="0"/>
                <a:cs typeface="Arial" panose="020B0604020202020204" pitchFamily="34" charset="0"/>
              </a:rPr>
              <a:t>CƠ</a:t>
            </a:r>
            <a:r>
              <a:rPr lang="en-US" sz="3800" b="1" dirty="0">
                <a:solidFill>
                  <a:srgbClr val="003845"/>
                </a:solidFill>
                <a:latin typeface="Arial" panose="020B0604020202020204" pitchFamily="34" charset="0"/>
                <a:cs typeface="Arial" panose="020B0604020202020204" pitchFamily="34" charset="0"/>
              </a:rPr>
              <a:t> SỞ GDMN </a:t>
            </a:r>
            <a:r>
              <a:rPr lang="en-US" sz="3800" b="1" dirty="0" err="1">
                <a:solidFill>
                  <a:srgbClr val="003845"/>
                </a:solidFill>
                <a:latin typeface="Arial" panose="020B0604020202020204" pitchFamily="34" charset="0"/>
                <a:cs typeface="Arial" panose="020B0604020202020204" pitchFamily="34" charset="0"/>
              </a:rPr>
              <a:t>VIỆT</a:t>
            </a:r>
            <a:r>
              <a:rPr lang="en-US" sz="3800" b="1" dirty="0">
                <a:solidFill>
                  <a:srgbClr val="003845"/>
                </a:solidFill>
                <a:latin typeface="Arial" panose="020B0604020202020204" pitchFamily="34" charset="0"/>
                <a:cs typeface="Arial" panose="020B0604020202020204" pitchFamily="34" charset="0"/>
              </a:rPr>
              <a:t> NAM</a:t>
            </a:r>
          </a:p>
        </p:txBody>
      </p:sp>
      <p:sp>
        <p:nvSpPr>
          <p:cNvPr id="18" name="TextBox 18"/>
          <p:cNvSpPr txBox="1"/>
          <p:nvPr/>
        </p:nvSpPr>
        <p:spPr>
          <a:xfrm>
            <a:off x="1840786" y="6137344"/>
            <a:ext cx="1588214" cy="1333698"/>
          </a:xfrm>
          <a:prstGeom prst="rect">
            <a:avLst/>
          </a:prstGeom>
        </p:spPr>
        <p:txBody>
          <a:bodyPr wrap="square" lIns="0" tIns="0" rIns="0" bIns="0" rtlCol="0" anchor="t">
            <a:spAutoFit/>
          </a:bodyPr>
          <a:lstStyle/>
          <a:p>
            <a:pPr>
              <a:lnSpc>
                <a:spcPts val="10409"/>
              </a:lnSpc>
            </a:pPr>
            <a:r>
              <a:rPr lang="en-US" sz="8656" dirty="0">
                <a:solidFill>
                  <a:srgbClr val="003845"/>
                </a:solidFill>
                <a:latin typeface="Mokoto"/>
              </a:rPr>
              <a:t>02</a:t>
            </a:r>
          </a:p>
        </p:txBody>
      </p:sp>
    </p:spTree>
    <p:extLst>
      <p:ext uri="{BB962C8B-B14F-4D97-AF65-F5344CB8AC3E}">
        <p14:creationId xmlns:p14="http://schemas.microsoft.com/office/powerpoint/2010/main" val="258058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10" grpId="0"/>
      <p:bldP spid="21" grpId="0"/>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LAN ANH\hinh khung\Pictur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 y="-2212021"/>
            <a:ext cx="18288000" cy="1248863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19200" y="342900"/>
            <a:ext cx="16078200" cy="7201972"/>
          </a:xfrm>
          <a:prstGeom prst="rect">
            <a:avLst/>
          </a:prstGeom>
        </p:spPr>
        <p:txBody>
          <a:bodyPr wrap="square">
            <a:spAutoFit/>
          </a:bodyPr>
          <a:lstStyle/>
          <a:p>
            <a:pPr lvl="0">
              <a:spcBef>
                <a:spcPts val="600"/>
              </a:spcBef>
              <a:spcAft>
                <a:spcPts val="600"/>
              </a:spcAft>
            </a:pPr>
            <a:r>
              <a:rPr lang="en-US" sz="3600" b="1" smtClean="0">
                <a:solidFill>
                  <a:srgbClr val="9933FF"/>
                </a:solidFill>
                <a:latin typeface="Arial" pitchFamily="34" charset="0"/>
                <a:cs typeface="Arial" pitchFamily="34" charset="0"/>
              </a:rPr>
              <a:t>2. Điều </a:t>
            </a:r>
            <a:r>
              <a:rPr lang="en-US" sz="3600" b="1">
                <a:solidFill>
                  <a:srgbClr val="9933FF"/>
                </a:solidFill>
                <a:latin typeface="Arial" pitchFamily="34" charset="0"/>
                <a:cs typeface="Arial" pitchFamily="34" charset="0"/>
              </a:rPr>
              <a:t>chỉnh các điều kiện thực hiện Chương trình trong cơ sở giáo dục mầm non</a:t>
            </a:r>
          </a:p>
          <a:p>
            <a:pPr lvl="0">
              <a:spcBef>
                <a:spcPts val="600"/>
              </a:spcBef>
              <a:spcAft>
                <a:spcPts val="600"/>
              </a:spcAft>
            </a:pPr>
            <a:r>
              <a:rPr lang="en-US" sz="3600" b="1" smtClean="0">
                <a:latin typeface="Arial" pitchFamily="34" charset="0"/>
                <a:cs typeface="Arial" pitchFamily="34" charset="0"/>
              </a:rPr>
              <a:t>2.1. Cán </a:t>
            </a:r>
            <a:r>
              <a:rPr lang="en-US" sz="3600" b="1">
                <a:latin typeface="Arial" pitchFamily="34" charset="0"/>
                <a:cs typeface="Arial" pitchFamily="34" charset="0"/>
              </a:rPr>
              <a:t>bộ quản lí, giáo viên, nhân viên (bao gồm đào tạo, bồi dưỡng và tự bồi dưỡng và sử dụng kết quả đánh giá trong sinh hoạt chuyên môn</a:t>
            </a:r>
            <a:r>
              <a:rPr lang="en-US" sz="3600" b="1" smtClean="0">
                <a:latin typeface="Arial" pitchFamily="34" charset="0"/>
                <a:cs typeface="Arial" pitchFamily="34" charset="0"/>
              </a:rPr>
              <a:t>…)</a:t>
            </a:r>
          </a:p>
          <a:p>
            <a:pPr marL="457200" lvl="0" indent="-457200">
              <a:spcBef>
                <a:spcPts val="600"/>
              </a:spcBef>
              <a:spcAft>
                <a:spcPts val="600"/>
              </a:spcAft>
              <a:buFontTx/>
              <a:buChar char="-"/>
            </a:pPr>
            <a:r>
              <a:rPr lang="vi-VN" sz="3600" smtClean="0"/>
              <a:t>Tổ </a:t>
            </a:r>
            <a:r>
              <a:rPr lang="vi-VN" sz="3600"/>
              <a:t>chức thực hiện sinh hoạt chuyên môn theo hình thức sử dụng công cụ đánh giá việc thực hiện chương trình giúp các buổi sinh hoạt chuyên môn của nhà trường </a:t>
            </a:r>
            <a:r>
              <a:rPr lang="en-US" sz="3600" smtClean="0"/>
              <a:t>nơi để giáo viên g</a:t>
            </a:r>
            <a:r>
              <a:rPr lang="vi-VN" sz="3600" smtClean="0"/>
              <a:t>iao lưu</a:t>
            </a:r>
            <a:r>
              <a:rPr lang="en-US" sz="3600" smtClean="0"/>
              <a:t>,</a:t>
            </a:r>
            <a:r>
              <a:rPr lang="vi-VN" sz="3600" smtClean="0"/>
              <a:t> </a:t>
            </a:r>
            <a:r>
              <a:rPr lang="vi-VN" sz="3600"/>
              <a:t>trao đổi chia sẻ tri thức góp phần hình thành nên một môi trường học tập tích </a:t>
            </a:r>
            <a:r>
              <a:rPr lang="vi-VN" sz="3600" smtClean="0"/>
              <a:t>cực</a:t>
            </a:r>
            <a:endParaRPr lang="en-US" sz="3600" smtClean="0"/>
          </a:p>
          <a:p>
            <a:pPr marL="457200" lvl="0" indent="-457200">
              <a:spcBef>
                <a:spcPts val="600"/>
              </a:spcBef>
              <a:spcAft>
                <a:spcPts val="600"/>
              </a:spcAft>
              <a:buFontTx/>
              <a:buChar char="-"/>
            </a:pPr>
            <a:r>
              <a:rPr lang="en-US" sz="3600" smtClean="0"/>
              <a:t>G</a:t>
            </a:r>
            <a:r>
              <a:rPr lang="vi-VN" sz="3600" smtClean="0"/>
              <a:t>iáo </a:t>
            </a:r>
            <a:r>
              <a:rPr lang="vi-VN" sz="3600"/>
              <a:t>viên cùng nhau chia </a:t>
            </a:r>
            <a:r>
              <a:rPr lang="vi-VN" sz="3600" smtClean="0"/>
              <a:t>sẻ</a:t>
            </a:r>
            <a:r>
              <a:rPr lang="en-US" sz="3600" smtClean="0"/>
              <a:t>,</a:t>
            </a:r>
            <a:r>
              <a:rPr lang="vi-VN" sz="3600" smtClean="0"/>
              <a:t> </a:t>
            </a:r>
            <a:r>
              <a:rPr lang="vi-VN" sz="3600"/>
              <a:t>học tập lẫn </a:t>
            </a:r>
            <a:r>
              <a:rPr lang="vi-VN" sz="3600" smtClean="0"/>
              <a:t>nhau</a:t>
            </a:r>
            <a:r>
              <a:rPr lang="en-US" sz="3600" smtClean="0"/>
              <a:t>,</a:t>
            </a:r>
            <a:r>
              <a:rPr lang="en-US" sz="3600"/>
              <a:t> </a:t>
            </a:r>
            <a:r>
              <a:rPr lang="vi-VN" sz="3600" smtClean="0"/>
              <a:t>rút </a:t>
            </a:r>
            <a:r>
              <a:rPr lang="vi-VN" sz="3600"/>
              <a:t>kinh nghiệm thống </a:t>
            </a:r>
            <a:r>
              <a:rPr lang="vi-VN" sz="3600" smtClean="0"/>
              <a:t>nhất </a:t>
            </a:r>
            <a:r>
              <a:rPr lang="vi-VN" sz="3600"/>
              <a:t>các giải pháp để điều chỉnh xây dựng môi trường học tập nội dung phương pháp một cách hiệu quả</a:t>
            </a:r>
            <a:endParaRPr lang="en-US" sz="3600">
              <a:latin typeface="Arial" pitchFamily="34" charset="0"/>
              <a:cs typeface="Arial" pitchFamily="34" charset="0"/>
            </a:endParaRPr>
          </a:p>
        </p:txBody>
      </p:sp>
    </p:spTree>
    <p:extLst>
      <p:ext uri="{BB962C8B-B14F-4D97-AF65-F5344CB8AC3E}">
        <p14:creationId xmlns:p14="http://schemas.microsoft.com/office/powerpoint/2010/main" val="16677226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4000" b="-8000"/>
          </a:stretch>
        </a:blip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210625" y="1104900"/>
            <a:ext cx="3431754" cy="3161503"/>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320224" y="1104900"/>
            <a:ext cx="3431754" cy="3161503"/>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2645622" y="1104900"/>
            <a:ext cx="3431754" cy="3161503"/>
          </a:xfrm>
          <a:prstGeom prst="rect">
            <a:avLst/>
          </a:prstGeom>
        </p:spPr>
      </p:pic>
      <p:pic>
        <p:nvPicPr>
          <p:cNvPr id="6" name="Picture 6"/>
          <p:cNvPicPr>
            <a:picLocks noChangeAspect="1"/>
          </p:cNvPicPr>
          <p:nvPr/>
        </p:nvPicPr>
        <p:blipFill>
          <a:blip r:embed="rId5"/>
          <a:srcRect/>
          <a:stretch>
            <a:fillRect/>
          </a:stretch>
        </p:blipFill>
        <p:spPr>
          <a:xfrm>
            <a:off x="13042039" y="1857789"/>
            <a:ext cx="2229935" cy="1655727"/>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268298" y="1857789"/>
            <a:ext cx="1450831" cy="1655727"/>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929909" y="2051457"/>
            <a:ext cx="1993184" cy="1268390"/>
          </a:xfrm>
          <a:prstGeom prst="rect">
            <a:avLst/>
          </a:prstGeom>
        </p:spPr>
      </p:pic>
      <p:sp>
        <p:nvSpPr>
          <p:cNvPr id="9" name="TextBox 9"/>
          <p:cNvSpPr txBox="1"/>
          <p:nvPr/>
        </p:nvSpPr>
        <p:spPr>
          <a:xfrm>
            <a:off x="1828800" y="723900"/>
            <a:ext cx="15524959" cy="487313"/>
          </a:xfrm>
          <a:prstGeom prst="rect">
            <a:avLst/>
          </a:prstGeom>
        </p:spPr>
        <p:txBody>
          <a:bodyPr lIns="0" tIns="0" rIns="0" bIns="0" rtlCol="0" anchor="t">
            <a:spAutoFit/>
          </a:bodyPr>
          <a:lstStyle/>
          <a:p>
            <a:pPr algn="just">
              <a:lnSpc>
                <a:spcPts val="3779"/>
              </a:lnSpc>
            </a:pPr>
            <a:r>
              <a:rPr lang="en-US" sz="3600" b="1" spc="183" smtClean="0">
                <a:latin typeface="Arial" pitchFamily="34" charset="0"/>
                <a:cs typeface="Arial" pitchFamily="34" charset="0"/>
              </a:rPr>
              <a:t>2.2. </a:t>
            </a:r>
            <a:r>
              <a:rPr lang="en-US" sz="3600" b="1" spc="183" dirty="0" err="1">
                <a:latin typeface="Arial" pitchFamily="34" charset="0"/>
                <a:cs typeface="Arial" pitchFamily="34" charset="0"/>
              </a:rPr>
              <a:t>Cơ</a:t>
            </a:r>
            <a:r>
              <a:rPr lang="en-US" sz="3600" b="1" spc="183" dirty="0">
                <a:latin typeface="Arial" pitchFamily="34" charset="0"/>
                <a:cs typeface="Arial" pitchFamily="34" charset="0"/>
              </a:rPr>
              <a:t> </a:t>
            </a:r>
            <a:r>
              <a:rPr lang="en-US" sz="3600" b="1" spc="183" dirty="0" err="1">
                <a:latin typeface="Arial" pitchFamily="34" charset="0"/>
                <a:cs typeface="Arial" pitchFamily="34" charset="0"/>
              </a:rPr>
              <a:t>sở</a:t>
            </a:r>
            <a:r>
              <a:rPr lang="en-US" sz="3600" b="1" spc="183" dirty="0">
                <a:latin typeface="Arial" pitchFamily="34" charset="0"/>
                <a:cs typeface="Arial" pitchFamily="34" charset="0"/>
              </a:rPr>
              <a:t> </a:t>
            </a:r>
            <a:r>
              <a:rPr lang="en-US" sz="3600" b="1" spc="183" dirty="0" err="1">
                <a:latin typeface="Arial" pitchFamily="34" charset="0"/>
                <a:cs typeface="Arial" pitchFamily="34" charset="0"/>
              </a:rPr>
              <a:t>vật</a:t>
            </a:r>
            <a:r>
              <a:rPr lang="en-US" sz="3600" b="1" spc="183" dirty="0">
                <a:latin typeface="Arial" pitchFamily="34" charset="0"/>
                <a:cs typeface="Arial" pitchFamily="34" charset="0"/>
              </a:rPr>
              <a:t> </a:t>
            </a:r>
            <a:r>
              <a:rPr lang="en-US" sz="3600" b="1" spc="183" dirty="0" err="1">
                <a:latin typeface="Arial" pitchFamily="34" charset="0"/>
                <a:cs typeface="Arial" pitchFamily="34" charset="0"/>
              </a:rPr>
              <a:t>chất</a:t>
            </a:r>
            <a:r>
              <a:rPr lang="en-US" sz="3600" b="1" spc="183" dirty="0">
                <a:latin typeface="Arial" pitchFamily="34" charset="0"/>
                <a:cs typeface="Arial" pitchFamily="34" charset="0"/>
              </a:rPr>
              <a:t>, </a:t>
            </a:r>
            <a:r>
              <a:rPr lang="en-US" sz="3600" b="1" spc="183" dirty="0" err="1">
                <a:latin typeface="Arial" pitchFamily="34" charset="0"/>
                <a:cs typeface="Arial" pitchFamily="34" charset="0"/>
              </a:rPr>
              <a:t>đồ</a:t>
            </a:r>
            <a:r>
              <a:rPr lang="en-US" sz="3600" b="1" spc="183" dirty="0">
                <a:latin typeface="Arial" pitchFamily="34" charset="0"/>
                <a:cs typeface="Arial" pitchFamily="34" charset="0"/>
              </a:rPr>
              <a:t> </a:t>
            </a:r>
            <a:r>
              <a:rPr lang="en-US" sz="3600" b="1" spc="183" dirty="0" err="1">
                <a:latin typeface="Arial" pitchFamily="34" charset="0"/>
                <a:cs typeface="Arial" pitchFamily="34" charset="0"/>
              </a:rPr>
              <a:t>dùng</a:t>
            </a:r>
            <a:r>
              <a:rPr lang="en-US" sz="3600" b="1" spc="183" dirty="0">
                <a:latin typeface="Arial" pitchFamily="34" charset="0"/>
                <a:cs typeface="Arial" pitchFamily="34" charset="0"/>
              </a:rPr>
              <a:t>, </a:t>
            </a:r>
            <a:r>
              <a:rPr lang="en-US" sz="3600" b="1" spc="183" dirty="0" err="1">
                <a:latin typeface="Arial" pitchFamily="34" charset="0"/>
                <a:cs typeface="Arial" pitchFamily="34" charset="0"/>
              </a:rPr>
              <a:t>đồ</a:t>
            </a:r>
            <a:r>
              <a:rPr lang="en-US" sz="3600" b="1" spc="183" dirty="0">
                <a:latin typeface="Arial" pitchFamily="34" charset="0"/>
                <a:cs typeface="Arial" pitchFamily="34" charset="0"/>
              </a:rPr>
              <a:t> </a:t>
            </a:r>
            <a:r>
              <a:rPr lang="en-US" sz="3600" b="1" spc="183" dirty="0" err="1">
                <a:latin typeface="Arial" pitchFamily="34" charset="0"/>
                <a:cs typeface="Arial" pitchFamily="34" charset="0"/>
              </a:rPr>
              <a:t>chơi</a:t>
            </a:r>
            <a:r>
              <a:rPr lang="en-US" sz="3600" b="1" spc="183" dirty="0">
                <a:latin typeface="Arial" pitchFamily="34" charset="0"/>
                <a:cs typeface="Arial" pitchFamily="34" charset="0"/>
              </a:rPr>
              <a:t>, </a:t>
            </a:r>
            <a:r>
              <a:rPr lang="en-US" sz="3600" b="1" spc="183" dirty="0" err="1">
                <a:latin typeface="Arial" pitchFamily="34" charset="0"/>
                <a:cs typeface="Arial" pitchFamily="34" charset="0"/>
              </a:rPr>
              <a:t>học</a:t>
            </a:r>
            <a:r>
              <a:rPr lang="en-US" sz="3600" b="1" spc="183" dirty="0">
                <a:latin typeface="Arial" pitchFamily="34" charset="0"/>
                <a:cs typeface="Arial" pitchFamily="34" charset="0"/>
              </a:rPr>
              <a:t> </a:t>
            </a:r>
            <a:r>
              <a:rPr lang="en-US" sz="3600" b="1" spc="183" dirty="0" err="1">
                <a:latin typeface="Arial" pitchFamily="34" charset="0"/>
                <a:cs typeface="Arial" pitchFamily="34" charset="0"/>
              </a:rPr>
              <a:t>liệu</a:t>
            </a:r>
            <a:r>
              <a:rPr lang="en-US" sz="3600" b="1" spc="183" dirty="0">
                <a:latin typeface="Arial" pitchFamily="34" charset="0"/>
                <a:cs typeface="Arial" pitchFamily="34" charset="0"/>
              </a:rPr>
              <a:t>, </a:t>
            </a:r>
            <a:r>
              <a:rPr lang="en-US" sz="3600" b="1" spc="183" dirty="0" err="1">
                <a:latin typeface="Arial" pitchFamily="34" charset="0"/>
                <a:cs typeface="Arial" pitchFamily="34" charset="0"/>
              </a:rPr>
              <a:t>thiết</a:t>
            </a:r>
            <a:r>
              <a:rPr lang="en-US" sz="3600" b="1" spc="183" dirty="0">
                <a:latin typeface="Arial" pitchFamily="34" charset="0"/>
                <a:cs typeface="Arial" pitchFamily="34" charset="0"/>
              </a:rPr>
              <a:t> </a:t>
            </a:r>
            <a:r>
              <a:rPr lang="en-US" sz="3600" b="1" spc="183" dirty="0" err="1">
                <a:latin typeface="Arial" pitchFamily="34" charset="0"/>
                <a:cs typeface="Arial" pitchFamily="34" charset="0"/>
              </a:rPr>
              <a:t>bị</a:t>
            </a:r>
            <a:r>
              <a:rPr lang="en-US" sz="3600" b="1" spc="183" dirty="0">
                <a:latin typeface="Arial" pitchFamily="34" charset="0"/>
                <a:cs typeface="Arial" pitchFamily="34" charset="0"/>
              </a:rPr>
              <a:t> </a:t>
            </a:r>
            <a:r>
              <a:rPr lang="en-US" sz="3600" b="1" spc="183" dirty="0" err="1">
                <a:latin typeface="Arial" pitchFamily="34" charset="0"/>
                <a:cs typeface="Arial" pitchFamily="34" charset="0"/>
              </a:rPr>
              <a:t>dạy</a:t>
            </a:r>
            <a:r>
              <a:rPr lang="en-US" sz="3600" b="1" spc="183" dirty="0">
                <a:latin typeface="Arial" pitchFamily="34" charset="0"/>
                <a:cs typeface="Arial" pitchFamily="34" charset="0"/>
              </a:rPr>
              <a:t> </a:t>
            </a:r>
            <a:r>
              <a:rPr lang="en-US" sz="3600" b="1" spc="183" dirty="0" err="1">
                <a:latin typeface="Arial" pitchFamily="34" charset="0"/>
                <a:cs typeface="Arial" pitchFamily="34" charset="0"/>
              </a:rPr>
              <a:t>học</a:t>
            </a:r>
            <a:endParaRPr lang="en-US" sz="3600" b="1" spc="183" dirty="0">
              <a:latin typeface="Arial" pitchFamily="34" charset="0"/>
              <a:cs typeface="Arial" pitchFamily="34" charset="0"/>
            </a:endParaRPr>
          </a:p>
        </p:txBody>
      </p:sp>
      <p:sp>
        <p:nvSpPr>
          <p:cNvPr id="10" name="TextBox 10"/>
          <p:cNvSpPr txBox="1"/>
          <p:nvPr/>
        </p:nvSpPr>
        <p:spPr>
          <a:xfrm>
            <a:off x="6858000" y="4330735"/>
            <a:ext cx="4966726" cy="4308872"/>
          </a:xfrm>
          <a:prstGeom prst="rect">
            <a:avLst/>
          </a:prstGeom>
        </p:spPr>
        <p:txBody>
          <a:bodyPr lIns="0" tIns="0" rIns="0" bIns="0" rtlCol="0" anchor="t">
            <a:spAutoFit/>
          </a:bodyPr>
          <a:lstStyle>
            <a:defPPr>
              <a:defRPr lang="en-US"/>
            </a:defPPr>
            <a:lvl1pPr algn="just">
              <a:lnSpc>
                <a:spcPts val="4200"/>
              </a:lnSpc>
              <a:defRPr sz="3000" spc="150">
                <a:latin typeface="Arial" pitchFamily="34" charset="0"/>
                <a:cs typeface="Arial" pitchFamily="34" charset="0"/>
              </a:defRPr>
            </a:lvl1pPr>
          </a:lstStyle>
          <a:p>
            <a:r>
              <a:rPr lang="en-US" sz="3800" dirty="0" err="1"/>
              <a:t>Xây</a:t>
            </a:r>
            <a:r>
              <a:rPr lang="en-US" sz="3800" dirty="0"/>
              <a:t> </a:t>
            </a:r>
            <a:r>
              <a:rPr lang="en-US" sz="3800" dirty="0" err="1"/>
              <a:t>dựng</a:t>
            </a:r>
            <a:r>
              <a:rPr lang="en-US" sz="3800" dirty="0"/>
              <a:t> </a:t>
            </a:r>
            <a:r>
              <a:rPr lang="en-US" sz="3800" dirty="0" err="1"/>
              <a:t>môi</a:t>
            </a:r>
            <a:r>
              <a:rPr lang="en-US" sz="3800" dirty="0"/>
              <a:t> </a:t>
            </a:r>
            <a:r>
              <a:rPr lang="en-US" sz="3800" dirty="0" err="1"/>
              <a:t>trường</a:t>
            </a:r>
            <a:r>
              <a:rPr lang="en-US" sz="3800" dirty="0"/>
              <a:t> </a:t>
            </a:r>
            <a:r>
              <a:rPr lang="en-US" sz="3800" dirty="0" err="1"/>
              <a:t>giáo</a:t>
            </a:r>
            <a:r>
              <a:rPr lang="en-US" sz="3800" dirty="0"/>
              <a:t> </a:t>
            </a:r>
            <a:r>
              <a:rPr lang="en-US" sz="3800" dirty="0" err="1"/>
              <a:t>dục</a:t>
            </a:r>
            <a:r>
              <a:rPr lang="en-US" sz="3800" dirty="0"/>
              <a:t> (</a:t>
            </a:r>
            <a:r>
              <a:rPr lang="en-US" sz="3800" dirty="0" err="1"/>
              <a:t>môi</a:t>
            </a:r>
            <a:r>
              <a:rPr lang="en-US" sz="3800" dirty="0"/>
              <a:t> </a:t>
            </a:r>
            <a:r>
              <a:rPr lang="en-US" sz="3800" dirty="0" err="1"/>
              <a:t>trường</a:t>
            </a:r>
            <a:r>
              <a:rPr lang="en-US" sz="3800" dirty="0"/>
              <a:t> </a:t>
            </a:r>
            <a:r>
              <a:rPr lang="en-US" sz="3800" dirty="0" err="1"/>
              <a:t>vật</a:t>
            </a:r>
            <a:r>
              <a:rPr lang="en-US" sz="3800" dirty="0"/>
              <a:t> </a:t>
            </a:r>
            <a:r>
              <a:rPr lang="en-US" sz="3800" dirty="0" err="1"/>
              <a:t>chất</a:t>
            </a:r>
            <a:r>
              <a:rPr lang="en-US" sz="3800" dirty="0"/>
              <a:t>): </a:t>
            </a:r>
            <a:r>
              <a:rPr lang="en-US" sz="3800" dirty="0" err="1"/>
              <a:t>sắp</a:t>
            </a:r>
            <a:r>
              <a:rPr lang="en-US" sz="3800" dirty="0"/>
              <a:t> </a:t>
            </a:r>
            <a:r>
              <a:rPr lang="en-US" sz="3800" dirty="0" err="1"/>
              <a:t>xếp</a:t>
            </a:r>
            <a:r>
              <a:rPr lang="en-US" sz="3800" dirty="0"/>
              <a:t>, </a:t>
            </a:r>
            <a:r>
              <a:rPr lang="en-US" sz="3800" dirty="0" err="1"/>
              <a:t>thiết</a:t>
            </a:r>
            <a:r>
              <a:rPr lang="en-US" sz="3800" dirty="0"/>
              <a:t> </a:t>
            </a:r>
            <a:r>
              <a:rPr lang="en-US" sz="3800" dirty="0" err="1"/>
              <a:t>kế</a:t>
            </a:r>
            <a:r>
              <a:rPr lang="en-US" sz="3800" dirty="0"/>
              <a:t> </a:t>
            </a:r>
            <a:r>
              <a:rPr lang="en-US" sz="3800" dirty="0" err="1"/>
              <a:t>góc</a:t>
            </a:r>
            <a:r>
              <a:rPr lang="en-US" sz="3800" dirty="0"/>
              <a:t> </a:t>
            </a:r>
            <a:r>
              <a:rPr lang="en-US" sz="3800" dirty="0" err="1"/>
              <a:t>hoạt</a:t>
            </a:r>
            <a:r>
              <a:rPr lang="en-US" sz="3800" dirty="0"/>
              <a:t> </a:t>
            </a:r>
            <a:r>
              <a:rPr lang="en-US" sz="3800" dirty="0" err="1"/>
              <a:t>động</a:t>
            </a:r>
            <a:r>
              <a:rPr lang="en-US" sz="3800" dirty="0"/>
              <a:t>, </a:t>
            </a:r>
            <a:r>
              <a:rPr lang="en-US" sz="3800" dirty="0" err="1"/>
              <a:t>môi</a:t>
            </a:r>
            <a:r>
              <a:rPr lang="en-US" sz="3800" dirty="0"/>
              <a:t> </a:t>
            </a:r>
            <a:r>
              <a:rPr lang="en-US" sz="3800" dirty="0" err="1"/>
              <a:t>trường</a:t>
            </a:r>
            <a:r>
              <a:rPr lang="en-US" sz="3800" dirty="0"/>
              <a:t> </a:t>
            </a:r>
            <a:r>
              <a:rPr lang="en-US" sz="3800" dirty="0" err="1"/>
              <a:t>trong</a:t>
            </a:r>
            <a:r>
              <a:rPr lang="en-US" sz="3800" dirty="0"/>
              <a:t> </a:t>
            </a:r>
            <a:r>
              <a:rPr lang="en-US" sz="3800" dirty="0" err="1"/>
              <a:t>lớp</a:t>
            </a:r>
            <a:r>
              <a:rPr lang="en-US" sz="3800" dirty="0"/>
              <a:t>, </a:t>
            </a:r>
            <a:r>
              <a:rPr lang="en-US" sz="3800" dirty="0" err="1"/>
              <a:t>sân</a:t>
            </a:r>
            <a:r>
              <a:rPr lang="en-US" sz="3800" dirty="0"/>
              <a:t> </a:t>
            </a:r>
            <a:r>
              <a:rPr lang="en-US" sz="3800" dirty="0" err="1"/>
              <a:t>trường</a:t>
            </a:r>
            <a:r>
              <a:rPr lang="en-US" sz="3800" dirty="0"/>
              <a:t> </a:t>
            </a:r>
            <a:r>
              <a:rPr lang="en-US" sz="3800" dirty="0" err="1"/>
              <a:t>mầm</a:t>
            </a:r>
            <a:r>
              <a:rPr lang="en-US" sz="3800" dirty="0"/>
              <a:t> non;</a:t>
            </a:r>
          </a:p>
        </p:txBody>
      </p:sp>
      <p:sp>
        <p:nvSpPr>
          <p:cNvPr id="11" name="TextBox 11"/>
          <p:cNvSpPr txBox="1"/>
          <p:nvPr/>
        </p:nvSpPr>
        <p:spPr>
          <a:xfrm>
            <a:off x="1066800" y="4283681"/>
            <a:ext cx="4966726" cy="3231654"/>
          </a:xfrm>
          <a:prstGeom prst="rect">
            <a:avLst/>
          </a:prstGeom>
        </p:spPr>
        <p:txBody>
          <a:bodyPr lIns="0" tIns="0" rIns="0" bIns="0" rtlCol="0" anchor="t">
            <a:spAutoFit/>
          </a:bodyPr>
          <a:lstStyle/>
          <a:p>
            <a:pPr algn="just">
              <a:lnSpc>
                <a:spcPts val="4200"/>
              </a:lnSpc>
            </a:pPr>
            <a:r>
              <a:rPr lang="en-US" sz="3800" spc="150" dirty="0" err="1">
                <a:latin typeface="Arial" pitchFamily="34" charset="0"/>
                <a:cs typeface="Arial" pitchFamily="34" charset="0"/>
              </a:rPr>
              <a:t>Công</a:t>
            </a:r>
            <a:r>
              <a:rPr lang="en-US" sz="3800" spc="150" dirty="0">
                <a:latin typeface="Arial" pitchFamily="34" charset="0"/>
                <a:cs typeface="Arial" pitchFamily="34" charset="0"/>
              </a:rPr>
              <a:t> </a:t>
            </a:r>
            <a:r>
              <a:rPr lang="en-US" sz="3800" spc="150" dirty="0" err="1">
                <a:latin typeface="Arial" pitchFamily="34" charset="0"/>
                <a:cs typeface="Arial" pitchFamily="34" charset="0"/>
              </a:rPr>
              <a:t>tác</a:t>
            </a:r>
            <a:r>
              <a:rPr lang="en-US" sz="3800" spc="150" dirty="0">
                <a:latin typeface="Arial" pitchFamily="34" charset="0"/>
                <a:cs typeface="Arial" pitchFamily="34" charset="0"/>
              </a:rPr>
              <a:t> </a:t>
            </a:r>
            <a:r>
              <a:rPr lang="en-US" sz="3800" spc="150" dirty="0" err="1">
                <a:latin typeface="Arial" pitchFamily="34" charset="0"/>
                <a:cs typeface="Arial" pitchFamily="34" charset="0"/>
              </a:rPr>
              <a:t>rà</a:t>
            </a:r>
            <a:r>
              <a:rPr lang="en-US" sz="3800" spc="150" dirty="0">
                <a:latin typeface="Arial" pitchFamily="34" charset="0"/>
                <a:cs typeface="Arial" pitchFamily="34" charset="0"/>
              </a:rPr>
              <a:t> </a:t>
            </a:r>
            <a:r>
              <a:rPr lang="en-US" sz="3800" spc="150" dirty="0" err="1">
                <a:latin typeface="Arial" pitchFamily="34" charset="0"/>
                <a:cs typeface="Arial" pitchFamily="34" charset="0"/>
              </a:rPr>
              <a:t>soát</a:t>
            </a:r>
            <a:r>
              <a:rPr lang="en-US" sz="3800" spc="150" dirty="0">
                <a:latin typeface="Arial" pitchFamily="34" charset="0"/>
                <a:cs typeface="Arial" pitchFamily="34" charset="0"/>
              </a:rPr>
              <a:t>, </a:t>
            </a:r>
            <a:r>
              <a:rPr lang="en-US" sz="3800" spc="150" dirty="0" err="1">
                <a:latin typeface="Arial" pitchFamily="34" charset="0"/>
                <a:cs typeface="Arial" pitchFamily="34" charset="0"/>
              </a:rPr>
              <a:t>thay</a:t>
            </a:r>
            <a:r>
              <a:rPr lang="en-US" sz="3800" spc="150" dirty="0">
                <a:latin typeface="Arial" pitchFamily="34" charset="0"/>
                <a:cs typeface="Arial" pitchFamily="34" charset="0"/>
              </a:rPr>
              <a:t> </a:t>
            </a:r>
            <a:r>
              <a:rPr lang="en-US" sz="3800" spc="150" dirty="0" err="1">
                <a:latin typeface="Arial" pitchFamily="34" charset="0"/>
                <a:cs typeface="Arial" pitchFamily="34" charset="0"/>
              </a:rPr>
              <a:t>thế</a:t>
            </a:r>
            <a:r>
              <a:rPr lang="en-US" sz="3800" spc="150" dirty="0">
                <a:latin typeface="Arial" pitchFamily="34" charset="0"/>
                <a:cs typeface="Arial" pitchFamily="34" charset="0"/>
              </a:rPr>
              <a:t> </a:t>
            </a:r>
            <a:r>
              <a:rPr lang="en-US" sz="3800" spc="150" dirty="0" err="1">
                <a:latin typeface="Arial" pitchFamily="34" charset="0"/>
                <a:cs typeface="Arial" pitchFamily="34" charset="0"/>
              </a:rPr>
              <a:t>các</a:t>
            </a:r>
            <a:r>
              <a:rPr lang="en-US" sz="3800" spc="150" dirty="0">
                <a:latin typeface="Arial" pitchFamily="34" charset="0"/>
                <a:cs typeface="Arial" pitchFamily="34" charset="0"/>
              </a:rPr>
              <a:t> </a:t>
            </a:r>
            <a:r>
              <a:rPr lang="en-US" sz="3800" spc="150" dirty="0" err="1">
                <a:latin typeface="Arial" pitchFamily="34" charset="0"/>
                <a:cs typeface="Arial" pitchFamily="34" charset="0"/>
              </a:rPr>
              <a:t>thiết</a:t>
            </a:r>
            <a:r>
              <a:rPr lang="en-US" sz="3800" spc="150" dirty="0">
                <a:latin typeface="Arial" pitchFamily="34" charset="0"/>
                <a:cs typeface="Arial" pitchFamily="34" charset="0"/>
              </a:rPr>
              <a:t> </a:t>
            </a:r>
            <a:r>
              <a:rPr lang="en-US" sz="3800" spc="150" dirty="0" err="1">
                <a:latin typeface="Arial" pitchFamily="34" charset="0"/>
                <a:cs typeface="Arial" pitchFamily="34" charset="0"/>
              </a:rPr>
              <a:t>bị</a:t>
            </a:r>
            <a:r>
              <a:rPr lang="en-US" sz="3800" spc="150" dirty="0">
                <a:latin typeface="Arial" pitchFamily="34" charset="0"/>
                <a:cs typeface="Arial" pitchFamily="34" charset="0"/>
              </a:rPr>
              <a:t>, </a:t>
            </a:r>
            <a:r>
              <a:rPr lang="en-US" sz="3800" spc="150" dirty="0" err="1">
                <a:latin typeface="Arial" pitchFamily="34" charset="0"/>
                <a:cs typeface="Arial" pitchFamily="34" charset="0"/>
              </a:rPr>
              <a:t>đồ</a:t>
            </a:r>
            <a:r>
              <a:rPr lang="en-US" sz="3800" spc="150" dirty="0">
                <a:latin typeface="Arial" pitchFamily="34" charset="0"/>
                <a:cs typeface="Arial" pitchFamily="34" charset="0"/>
              </a:rPr>
              <a:t> </a:t>
            </a:r>
            <a:r>
              <a:rPr lang="en-US" sz="3800" spc="150" dirty="0" err="1">
                <a:latin typeface="Arial" pitchFamily="34" charset="0"/>
                <a:cs typeface="Arial" pitchFamily="34" charset="0"/>
              </a:rPr>
              <a:t>dùng</a:t>
            </a:r>
            <a:r>
              <a:rPr lang="en-US" sz="3800" spc="150" dirty="0">
                <a:latin typeface="Arial" pitchFamily="34" charset="0"/>
                <a:cs typeface="Arial" pitchFamily="34" charset="0"/>
              </a:rPr>
              <a:t>, </a:t>
            </a:r>
            <a:r>
              <a:rPr lang="en-US" sz="3800" spc="150" dirty="0" err="1">
                <a:latin typeface="Arial" pitchFamily="34" charset="0"/>
                <a:cs typeface="Arial" pitchFamily="34" charset="0"/>
              </a:rPr>
              <a:t>đồ</a:t>
            </a:r>
            <a:r>
              <a:rPr lang="en-US" sz="3800" spc="150" dirty="0">
                <a:latin typeface="Arial" pitchFamily="34" charset="0"/>
                <a:cs typeface="Arial" pitchFamily="34" charset="0"/>
              </a:rPr>
              <a:t> </a:t>
            </a:r>
            <a:r>
              <a:rPr lang="en-US" sz="3800" spc="150" dirty="0" err="1">
                <a:latin typeface="Arial" pitchFamily="34" charset="0"/>
                <a:cs typeface="Arial" pitchFamily="34" charset="0"/>
              </a:rPr>
              <a:t>chơi</a:t>
            </a:r>
            <a:r>
              <a:rPr lang="en-US" sz="3800" spc="150" dirty="0">
                <a:latin typeface="Arial" pitchFamily="34" charset="0"/>
                <a:cs typeface="Arial" pitchFamily="34" charset="0"/>
              </a:rPr>
              <a:t> </a:t>
            </a:r>
            <a:r>
              <a:rPr lang="en-US" sz="3800" spc="150" dirty="0" err="1">
                <a:latin typeface="Arial" pitchFamily="34" charset="0"/>
                <a:cs typeface="Arial" pitchFamily="34" charset="0"/>
              </a:rPr>
              <a:t>trong</a:t>
            </a:r>
            <a:r>
              <a:rPr lang="en-US" sz="3800" spc="150" dirty="0">
                <a:latin typeface="Arial" pitchFamily="34" charset="0"/>
                <a:cs typeface="Arial" pitchFamily="34" charset="0"/>
              </a:rPr>
              <a:t> </a:t>
            </a:r>
            <a:r>
              <a:rPr lang="en-US" sz="3800" spc="150" dirty="0" err="1">
                <a:latin typeface="Arial" pitchFamily="34" charset="0"/>
                <a:cs typeface="Arial" pitchFamily="34" charset="0"/>
              </a:rPr>
              <a:t>các</a:t>
            </a:r>
            <a:r>
              <a:rPr lang="en-US" sz="3800" spc="150" dirty="0">
                <a:latin typeface="Arial" pitchFamily="34" charset="0"/>
                <a:cs typeface="Arial" pitchFamily="34" charset="0"/>
              </a:rPr>
              <a:t> </a:t>
            </a:r>
            <a:r>
              <a:rPr lang="en-US" sz="3800" spc="150" dirty="0" err="1">
                <a:latin typeface="Arial" pitchFamily="34" charset="0"/>
                <a:cs typeface="Arial" pitchFamily="34" charset="0"/>
              </a:rPr>
              <a:t>nhóm</a:t>
            </a:r>
            <a:r>
              <a:rPr lang="en-US" sz="3800" spc="150" dirty="0">
                <a:latin typeface="Arial" pitchFamily="34" charset="0"/>
                <a:cs typeface="Arial" pitchFamily="34" charset="0"/>
              </a:rPr>
              <a:t>/</a:t>
            </a:r>
            <a:r>
              <a:rPr lang="en-US" sz="3800" spc="150" dirty="0" err="1">
                <a:latin typeface="Arial" pitchFamily="34" charset="0"/>
                <a:cs typeface="Arial" pitchFamily="34" charset="0"/>
              </a:rPr>
              <a:t>lớp</a:t>
            </a:r>
            <a:r>
              <a:rPr lang="en-US" sz="3800" spc="150" dirty="0">
                <a:latin typeface="Arial" pitchFamily="34" charset="0"/>
                <a:cs typeface="Arial" pitchFamily="34" charset="0"/>
              </a:rPr>
              <a:t>/</a:t>
            </a:r>
            <a:r>
              <a:rPr lang="en-US" sz="3800" spc="150" dirty="0" err="1">
                <a:latin typeface="Arial" pitchFamily="34" charset="0"/>
                <a:cs typeface="Arial" pitchFamily="34" charset="0"/>
              </a:rPr>
              <a:t>cơ</a:t>
            </a:r>
            <a:r>
              <a:rPr lang="en-US" sz="3800" spc="150" dirty="0">
                <a:latin typeface="Arial" pitchFamily="34" charset="0"/>
                <a:cs typeface="Arial" pitchFamily="34" charset="0"/>
              </a:rPr>
              <a:t> </a:t>
            </a:r>
            <a:r>
              <a:rPr lang="en-US" sz="3800" spc="150" dirty="0" err="1">
                <a:latin typeface="Arial" pitchFamily="34" charset="0"/>
                <a:cs typeface="Arial" pitchFamily="34" charset="0"/>
              </a:rPr>
              <a:t>sở</a:t>
            </a:r>
            <a:r>
              <a:rPr lang="en-US" sz="3800" spc="150" dirty="0">
                <a:latin typeface="Arial" pitchFamily="34" charset="0"/>
                <a:cs typeface="Arial" pitchFamily="34" charset="0"/>
              </a:rPr>
              <a:t> </a:t>
            </a:r>
            <a:r>
              <a:rPr lang="en-US" sz="3800" spc="150" dirty="0" err="1">
                <a:latin typeface="Arial" pitchFamily="34" charset="0"/>
                <a:cs typeface="Arial" pitchFamily="34" charset="0"/>
              </a:rPr>
              <a:t>giáo</a:t>
            </a:r>
            <a:r>
              <a:rPr lang="en-US" sz="3800" spc="150" dirty="0">
                <a:latin typeface="Arial" pitchFamily="34" charset="0"/>
                <a:cs typeface="Arial" pitchFamily="34" charset="0"/>
              </a:rPr>
              <a:t> </a:t>
            </a:r>
            <a:r>
              <a:rPr lang="en-US" sz="3800" spc="150" dirty="0" err="1">
                <a:latin typeface="Arial" pitchFamily="34" charset="0"/>
                <a:cs typeface="Arial" pitchFamily="34" charset="0"/>
              </a:rPr>
              <a:t>dục</a:t>
            </a:r>
            <a:r>
              <a:rPr lang="en-US" sz="3800" spc="150" dirty="0">
                <a:latin typeface="Arial" pitchFamily="34" charset="0"/>
                <a:cs typeface="Arial" pitchFamily="34" charset="0"/>
              </a:rPr>
              <a:t> </a:t>
            </a:r>
            <a:r>
              <a:rPr lang="en-US" sz="3800" spc="150" dirty="0" err="1">
                <a:latin typeface="Arial" pitchFamily="34" charset="0"/>
                <a:cs typeface="Arial" pitchFamily="34" charset="0"/>
              </a:rPr>
              <a:t>mầm</a:t>
            </a:r>
            <a:r>
              <a:rPr lang="en-US" sz="3800" spc="150" dirty="0">
                <a:latin typeface="Arial" pitchFamily="34" charset="0"/>
                <a:cs typeface="Arial" pitchFamily="34" charset="0"/>
              </a:rPr>
              <a:t> non;</a:t>
            </a:r>
          </a:p>
        </p:txBody>
      </p:sp>
      <p:sp>
        <p:nvSpPr>
          <p:cNvPr id="12" name="TextBox 12"/>
          <p:cNvSpPr txBox="1"/>
          <p:nvPr/>
        </p:nvSpPr>
        <p:spPr>
          <a:xfrm>
            <a:off x="12366561" y="4344797"/>
            <a:ext cx="4966726" cy="2693045"/>
          </a:xfrm>
          <a:prstGeom prst="rect">
            <a:avLst/>
          </a:prstGeom>
        </p:spPr>
        <p:txBody>
          <a:bodyPr lIns="0" tIns="0" rIns="0" bIns="0" rtlCol="0" anchor="t">
            <a:spAutoFit/>
          </a:bodyPr>
          <a:lstStyle>
            <a:defPPr>
              <a:defRPr lang="en-US"/>
            </a:defPPr>
            <a:lvl1pPr algn="just">
              <a:lnSpc>
                <a:spcPts val="4200"/>
              </a:lnSpc>
              <a:defRPr sz="3000" spc="150">
                <a:latin typeface="Arial" pitchFamily="34" charset="0"/>
                <a:cs typeface="Arial" pitchFamily="34" charset="0"/>
              </a:defRPr>
            </a:lvl1pPr>
          </a:lstStyle>
          <a:p>
            <a:r>
              <a:rPr lang="en-US" sz="3800" dirty="0"/>
              <a:t> </a:t>
            </a:r>
            <a:r>
              <a:rPr lang="en-US" sz="3800" dirty="0" err="1"/>
              <a:t>Việc</a:t>
            </a:r>
            <a:r>
              <a:rPr lang="en-US" sz="3800" dirty="0"/>
              <a:t> </a:t>
            </a:r>
            <a:r>
              <a:rPr lang="en-US" sz="3800" dirty="0" err="1"/>
              <a:t>sử</a:t>
            </a:r>
            <a:r>
              <a:rPr lang="en-US" sz="3800" dirty="0"/>
              <a:t> </a:t>
            </a:r>
            <a:r>
              <a:rPr lang="en-US" sz="3800" dirty="0" err="1"/>
              <a:t>dụng</a:t>
            </a:r>
            <a:r>
              <a:rPr lang="en-US" sz="3800" dirty="0"/>
              <a:t>, </a:t>
            </a:r>
            <a:r>
              <a:rPr lang="en-US" sz="3800" dirty="0" err="1"/>
              <a:t>khai</a:t>
            </a:r>
            <a:r>
              <a:rPr lang="en-US" sz="3800" dirty="0"/>
              <a:t> </a:t>
            </a:r>
            <a:r>
              <a:rPr lang="en-US" sz="3800" dirty="0" err="1"/>
              <a:t>thác</a:t>
            </a:r>
            <a:r>
              <a:rPr lang="en-US" sz="3800" dirty="0"/>
              <a:t> </a:t>
            </a:r>
            <a:r>
              <a:rPr lang="en-US" sz="3800" dirty="0" err="1"/>
              <a:t>đồ</a:t>
            </a:r>
            <a:r>
              <a:rPr lang="en-US" sz="3800" dirty="0"/>
              <a:t> </a:t>
            </a:r>
            <a:r>
              <a:rPr lang="en-US" sz="3800" dirty="0" err="1"/>
              <a:t>chơi</a:t>
            </a:r>
            <a:r>
              <a:rPr lang="en-US" sz="3800" dirty="0"/>
              <a:t>, </a:t>
            </a:r>
            <a:r>
              <a:rPr lang="en-US" sz="3800" dirty="0" err="1"/>
              <a:t>học</a:t>
            </a:r>
            <a:r>
              <a:rPr lang="en-US" sz="3800" dirty="0"/>
              <a:t> </a:t>
            </a:r>
            <a:r>
              <a:rPr lang="en-US" sz="3800" dirty="0" err="1"/>
              <a:t>liệu</a:t>
            </a:r>
            <a:r>
              <a:rPr lang="en-US" sz="3800" dirty="0"/>
              <a:t> </a:t>
            </a:r>
            <a:r>
              <a:rPr lang="en-US" sz="3800" dirty="0" err="1"/>
              <a:t>trong</a:t>
            </a:r>
            <a:r>
              <a:rPr lang="en-US" sz="3800" dirty="0"/>
              <a:t> </a:t>
            </a:r>
            <a:r>
              <a:rPr lang="en-US" sz="3800" dirty="0" err="1"/>
              <a:t>các</a:t>
            </a:r>
            <a:r>
              <a:rPr lang="en-US" sz="3800" dirty="0"/>
              <a:t> </a:t>
            </a:r>
            <a:r>
              <a:rPr lang="en-US" sz="3800" dirty="0" err="1"/>
              <a:t>hoạt</a:t>
            </a:r>
            <a:r>
              <a:rPr lang="en-US" sz="3800" dirty="0"/>
              <a:t> </a:t>
            </a:r>
            <a:r>
              <a:rPr lang="en-US" sz="3800" dirty="0" err="1"/>
              <a:t>động</a:t>
            </a:r>
            <a:r>
              <a:rPr lang="en-US" sz="3800" dirty="0"/>
              <a:t> </a:t>
            </a:r>
            <a:r>
              <a:rPr lang="en-US" sz="3800" dirty="0" err="1"/>
              <a:t>giáo</a:t>
            </a:r>
            <a:r>
              <a:rPr lang="en-US" sz="3800" dirty="0"/>
              <a:t> </a:t>
            </a:r>
            <a:r>
              <a:rPr lang="en-US" sz="3800" dirty="0" err="1"/>
              <a:t>dục</a:t>
            </a:r>
            <a:r>
              <a:rPr lang="en-US" sz="3800" dirty="0"/>
              <a:t> </a:t>
            </a:r>
            <a:r>
              <a:rPr lang="en-US" sz="3800" dirty="0" err="1"/>
              <a:t>trẻ</a:t>
            </a:r>
            <a:r>
              <a:rPr lang="en-US" sz="3800" dirty="0"/>
              <a:t>.</a:t>
            </a:r>
          </a:p>
          <a:p>
            <a:endParaRPr lang="en-US" sz="38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4000" b="-8000"/>
          </a:stretch>
        </a:blipFill>
        <a:effectLst/>
      </p:bgPr>
    </p:bg>
    <p:spTree>
      <p:nvGrpSpPr>
        <p:cNvPr id="1" name=""/>
        <p:cNvGrpSpPr/>
        <p:nvPr/>
      </p:nvGrpSpPr>
      <p:grpSpPr>
        <a:xfrm>
          <a:off x="0" y="0"/>
          <a:ext cx="0" cy="0"/>
          <a:chOff x="0" y="0"/>
          <a:chExt cx="0" cy="0"/>
        </a:xfrm>
      </p:grpSpPr>
      <p:grpSp>
        <p:nvGrpSpPr>
          <p:cNvPr id="21" name="Group 7"/>
          <p:cNvGrpSpPr/>
          <p:nvPr/>
        </p:nvGrpSpPr>
        <p:grpSpPr>
          <a:xfrm>
            <a:off x="9512770" y="1638300"/>
            <a:ext cx="7221435" cy="3367919"/>
            <a:chOff x="0" y="0"/>
            <a:chExt cx="4192698" cy="1483854"/>
          </a:xfrm>
        </p:grpSpPr>
        <p:sp>
          <p:nvSpPr>
            <p:cNvPr id="22" name="Freeform 8"/>
            <p:cNvSpPr/>
            <p:nvPr/>
          </p:nvSpPr>
          <p:spPr>
            <a:xfrm>
              <a:off x="31750" y="31750"/>
              <a:ext cx="4129198" cy="1420354"/>
            </a:xfrm>
            <a:custGeom>
              <a:avLst/>
              <a:gdLst/>
              <a:ahLst/>
              <a:cxnLst/>
              <a:rect l="l" t="t" r="r" b="b"/>
              <a:pathLst>
                <a:path w="4129198" h="1420354">
                  <a:moveTo>
                    <a:pt x="4036489" y="1420354"/>
                  </a:moveTo>
                  <a:lnTo>
                    <a:pt x="92710" y="1420354"/>
                  </a:lnTo>
                  <a:cubicBezTo>
                    <a:pt x="41910" y="1420354"/>
                    <a:pt x="0" y="1378444"/>
                    <a:pt x="0" y="1327644"/>
                  </a:cubicBezTo>
                  <a:lnTo>
                    <a:pt x="0" y="92710"/>
                  </a:lnTo>
                  <a:cubicBezTo>
                    <a:pt x="0" y="41910"/>
                    <a:pt x="41910" y="0"/>
                    <a:pt x="92710" y="0"/>
                  </a:cubicBezTo>
                  <a:lnTo>
                    <a:pt x="4035218" y="0"/>
                  </a:lnTo>
                  <a:cubicBezTo>
                    <a:pt x="4086018" y="0"/>
                    <a:pt x="4127928" y="41910"/>
                    <a:pt x="4127928" y="92710"/>
                  </a:cubicBezTo>
                  <a:lnTo>
                    <a:pt x="4127928" y="1326374"/>
                  </a:lnTo>
                  <a:cubicBezTo>
                    <a:pt x="4129198" y="1378444"/>
                    <a:pt x="4087289" y="1420354"/>
                    <a:pt x="4036489" y="1420354"/>
                  </a:cubicBezTo>
                  <a:close/>
                </a:path>
              </a:pathLst>
            </a:custGeom>
            <a:solidFill>
              <a:schemeClr val="accent2">
                <a:lumMod val="20000"/>
                <a:lumOff val="80000"/>
              </a:schemeClr>
            </a:solidFill>
          </p:spPr>
        </p:sp>
        <p:sp>
          <p:nvSpPr>
            <p:cNvPr id="23" name="Freeform 9"/>
            <p:cNvSpPr/>
            <p:nvPr/>
          </p:nvSpPr>
          <p:spPr>
            <a:xfrm>
              <a:off x="0" y="0"/>
              <a:ext cx="4192698" cy="1483854"/>
            </a:xfrm>
            <a:custGeom>
              <a:avLst/>
              <a:gdLst/>
              <a:ahLst/>
              <a:cxnLst/>
              <a:rect l="l" t="t" r="r" b="b"/>
              <a:pathLst>
                <a:path w="4192698" h="1483854">
                  <a:moveTo>
                    <a:pt x="4068239" y="59690"/>
                  </a:moveTo>
                  <a:cubicBezTo>
                    <a:pt x="4103798" y="59690"/>
                    <a:pt x="4133008" y="88900"/>
                    <a:pt x="4133008" y="124460"/>
                  </a:cubicBezTo>
                  <a:lnTo>
                    <a:pt x="4133008" y="1359394"/>
                  </a:lnTo>
                  <a:cubicBezTo>
                    <a:pt x="4133008" y="1394954"/>
                    <a:pt x="4103798" y="1424164"/>
                    <a:pt x="4068239" y="1424164"/>
                  </a:cubicBezTo>
                  <a:lnTo>
                    <a:pt x="124460" y="1424164"/>
                  </a:lnTo>
                  <a:cubicBezTo>
                    <a:pt x="88900" y="1424164"/>
                    <a:pt x="59690" y="1394954"/>
                    <a:pt x="59690" y="1359394"/>
                  </a:cubicBezTo>
                  <a:lnTo>
                    <a:pt x="59690" y="124460"/>
                  </a:lnTo>
                  <a:cubicBezTo>
                    <a:pt x="59690" y="88900"/>
                    <a:pt x="88900" y="59690"/>
                    <a:pt x="124460" y="59690"/>
                  </a:cubicBezTo>
                  <a:lnTo>
                    <a:pt x="4068239" y="59690"/>
                  </a:lnTo>
                  <a:moveTo>
                    <a:pt x="4068239" y="0"/>
                  </a:moveTo>
                  <a:lnTo>
                    <a:pt x="124460" y="0"/>
                  </a:lnTo>
                  <a:cubicBezTo>
                    <a:pt x="55880" y="0"/>
                    <a:pt x="0" y="55880"/>
                    <a:pt x="0" y="124460"/>
                  </a:cubicBezTo>
                  <a:lnTo>
                    <a:pt x="0" y="1359394"/>
                  </a:lnTo>
                  <a:cubicBezTo>
                    <a:pt x="0" y="1427974"/>
                    <a:pt x="55880" y="1483854"/>
                    <a:pt x="124460" y="1483854"/>
                  </a:cubicBezTo>
                  <a:lnTo>
                    <a:pt x="4068239" y="1483854"/>
                  </a:lnTo>
                  <a:cubicBezTo>
                    <a:pt x="4136818" y="1483854"/>
                    <a:pt x="4192698" y="1427974"/>
                    <a:pt x="4192698" y="1359394"/>
                  </a:cubicBezTo>
                  <a:lnTo>
                    <a:pt x="4192698" y="124460"/>
                  </a:lnTo>
                  <a:cubicBezTo>
                    <a:pt x="4192698" y="55880"/>
                    <a:pt x="4136818" y="0"/>
                    <a:pt x="4068239" y="0"/>
                  </a:cubicBezTo>
                  <a:close/>
                </a:path>
              </a:pathLst>
            </a:custGeom>
            <a:solidFill>
              <a:srgbClr val="99CCFF"/>
            </a:solidFill>
          </p:spPr>
        </p:sp>
      </p:grpSp>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9032995">
            <a:off x="-6472426" y="-2598488"/>
            <a:ext cx="13240145" cy="6653173"/>
          </a:xfrm>
          <a:prstGeom prst="rect">
            <a:avLst/>
          </a:prstGeom>
        </p:spPr>
      </p:pic>
      <p:sp>
        <p:nvSpPr>
          <p:cNvPr id="3" name="TextBox 3"/>
          <p:cNvSpPr txBox="1"/>
          <p:nvPr/>
        </p:nvSpPr>
        <p:spPr>
          <a:xfrm>
            <a:off x="1419471" y="868581"/>
            <a:ext cx="6793851" cy="487313"/>
          </a:xfrm>
          <a:prstGeom prst="rect">
            <a:avLst/>
          </a:prstGeom>
        </p:spPr>
        <p:txBody>
          <a:bodyPr wrap="square" lIns="0" tIns="0" rIns="0" bIns="0" rtlCol="0" anchor="t">
            <a:spAutoFit/>
          </a:bodyPr>
          <a:lstStyle/>
          <a:p>
            <a:pPr algn="just">
              <a:lnSpc>
                <a:spcPts val="3779"/>
              </a:lnSpc>
            </a:pPr>
            <a:r>
              <a:rPr lang="en-US" sz="3800" b="1" spc="183" smtClean="0">
                <a:latin typeface="Arial" pitchFamily="34" charset="0"/>
                <a:cs typeface="Arial" pitchFamily="34" charset="0"/>
              </a:rPr>
              <a:t>2.3. </a:t>
            </a:r>
            <a:r>
              <a:rPr lang="en-US" sz="3800" b="1" spc="183" dirty="0" err="1">
                <a:latin typeface="Arial" pitchFamily="34" charset="0"/>
                <a:cs typeface="Arial" pitchFamily="34" charset="0"/>
              </a:rPr>
              <a:t>Xã</a:t>
            </a:r>
            <a:r>
              <a:rPr lang="en-US" sz="3800" b="1" spc="183" dirty="0">
                <a:latin typeface="Arial" pitchFamily="34" charset="0"/>
                <a:cs typeface="Arial" pitchFamily="34" charset="0"/>
              </a:rPr>
              <a:t> </a:t>
            </a:r>
            <a:r>
              <a:rPr lang="en-US" sz="3800" b="1" spc="183" dirty="0" err="1">
                <a:latin typeface="Arial" pitchFamily="34" charset="0"/>
                <a:cs typeface="Arial" pitchFamily="34" charset="0"/>
              </a:rPr>
              <a:t>hội</a:t>
            </a:r>
            <a:r>
              <a:rPr lang="en-US" sz="3800" b="1" spc="183" dirty="0">
                <a:latin typeface="Arial" pitchFamily="34" charset="0"/>
                <a:cs typeface="Arial" pitchFamily="34" charset="0"/>
              </a:rPr>
              <a:t> </a:t>
            </a:r>
            <a:r>
              <a:rPr lang="en-US" sz="3800" b="1" spc="183" dirty="0" err="1">
                <a:latin typeface="Arial" pitchFamily="34" charset="0"/>
                <a:cs typeface="Arial" pitchFamily="34" charset="0"/>
              </a:rPr>
              <a:t>hoá</a:t>
            </a:r>
            <a:r>
              <a:rPr lang="en-US" sz="3800" b="1" spc="183" dirty="0">
                <a:latin typeface="Arial" pitchFamily="34" charset="0"/>
                <a:cs typeface="Arial" pitchFamily="34" charset="0"/>
              </a:rPr>
              <a:t> </a:t>
            </a:r>
            <a:r>
              <a:rPr lang="en-US" sz="3800" b="1" spc="183" dirty="0" err="1">
                <a:latin typeface="Arial" pitchFamily="34" charset="0"/>
                <a:cs typeface="Arial" pitchFamily="34" charset="0"/>
              </a:rPr>
              <a:t>giáo</a:t>
            </a:r>
            <a:r>
              <a:rPr lang="en-US" sz="3800" b="1" spc="183" dirty="0">
                <a:latin typeface="Arial" pitchFamily="34" charset="0"/>
                <a:cs typeface="Arial" pitchFamily="34" charset="0"/>
              </a:rPr>
              <a:t> </a:t>
            </a:r>
            <a:r>
              <a:rPr lang="en-US" sz="3800" b="1" spc="183" dirty="0" err="1">
                <a:latin typeface="Arial" pitchFamily="34" charset="0"/>
                <a:cs typeface="Arial" pitchFamily="34" charset="0"/>
              </a:rPr>
              <a:t>dục</a:t>
            </a:r>
            <a:endParaRPr lang="en-US" sz="3800" b="1" spc="183" dirty="0">
              <a:latin typeface="Arial" pitchFamily="34" charset="0"/>
              <a:cs typeface="Arial" pitchFamily="34" charset="0"/>
            </a:endParaRPr>
          </a:p>
        </p:txBody>
      </p:sp>
      <p:grpSp>
        <p:nvGrpSpPr>
          <p:cNvPr id="4" name="Group 4"/>
          <p:cNvGrpSpPr/>
          <p:nvPr/>
        </p:nvGrpSpPr>
        <p:grpSpPr>
          <a:xfrm>
            <a:off x="1566010" y="5490143"/>
            <a:ext cx="7221435" cy="2907436"/>
            <a:chOff x="0" y="0"/>
            <a:chExt cx="4192698" cy="1483854"/>
          </a:xfrm>
        </p:grpSpPr>
        <p:sp>
          <p:nvSpPr>
            <p:cNvPr id="5" name="Freeform 5"/>
            <p:cNvSpPr/>
            <p:nvPr/>
          </p:nvSpPr>
          <p:spPr>
            <a:xfrm>
              <a:off x="31750" y="31750"/>
              <a:ext cx="4129198" cy="1420354"/>
            </a:xfrm>
            <a:custGeom>
              <a:avLst/>
              <a:gdLst/>
              <a:ahLst/>
              <a:cxnLst/>
              <a:rect l="l" t="t" r="r" b="b"/>
              <a:pathLst>
                <a:path w="4129198" h="1420354">
                  <a:moveTo>
                    <a:pt x="4036489" y="1420354"/>
                  </a:moveTo>
                  <a:lnTo>
                    <a:pt x="92710" y="1420354"/>
                  </a:lnTo>
                  <a:cubicBezTo>
                    <a:pt x="41910" y="1420354"/>
                    <a:pt x="0" y="1378444"/>
                    <a:pt x="0" y="1327644"/>
                  </a:cubicBezTo>
                  <a:lnTo>
                    <a:pt x="0" y="92710"/>
                  </a:lnTo>
                  <a:cubicBezTo>
                    <a:pt x="0" y="41910"/>
                    <a:pt x="41910" y="0"/>
                    <a:pt x="92710" y="0"/>
                  </a:cubicBezTo>
                  <a:lnTo>
                    <a:pt x="4035218" y="0"/>
                  </a:lnTo>
                  <a:cubicBezTo>
                    <a:pt x="4086018" y="0"/>
                    <a:pt x="4127928" y="41910"/>
                    <a:pt x="4127928" y="92710"/>
                  </a:cubicBezTo>
                  <a:lnTo>
                    <a:pt x="4127928" y="1326374"/>
                  </a:lnTo>
                  <a:cubicBezTo>
                    <a:pt x="4129198" y="1378444"/>
                    <a:pt x="4087289" y="1420354"/>
                    <a:pt x="4036489" y="1420354"/>
                  </a:cubicBezTo>
                  <a:close/>
                </a:path>
              </a:pathLst>
            </a:custGeom>
            <a:solidFill>
              <a:schemeClr val="accent2">
                <a:lumMod val="20000"/>
                <a:lumOff val="80000"/>
              </a:schemeClr>
            </a:solidFill>
          </p:spPr>
        </p:sp>
        <p:sp>
          <p:nvSpPr>
            <p:cNvPr id="6" name="Freeform 6"/>
            <p:cNvSpPr/>
            <p:nvPr/>
          </p:nvSpPr>
          <p:spPr>
            <a:xfrm>
              <a:off x="0" y="0"/>
              <a:ext cx="4192698" cy="1483854"/>
            </a:xfrm>
            <a:custGeom>
              <a:avLst/>
              <a:gdLst/>
              <a:ahLst/>
              <a:cxnLst/>
              <a:rect l="l" t="t" r="r" b="b"/>
              <a:pathLst>
                <a:path w="4192698" h="1483854">
                  <a:moveTo>
                    <a:pt x="4068239" y="59690"/>
                  </a:moveTo>
                  <a:cubicBezTo>
                    <a:pt x="4103798" y="59690"/>
                    <a:pt x="4133008" y="88900"/>
                    <a:pt x="4133008" y="124460"/>
                  </a:cubicBezTo>
                  <a:lnTo>
                    <a:pt x="4133008" y="1359394"/>
                  </a:lnTo>
                  <a:cubicBezTo>
                    <a:pt x="4133008" y="1394954"/>
                    <a:pt x="4103798" y="1424164"/>
                    <a:pt x="4068239" y="1424164"/>
                  </a:cubicBezTo>
                  <a:lnTo>
                    <a:pt x="124460" y="1424164"/>
                  </a:lnTo>
                  <a:cubicBezTo>
                    <a:pt x="88900" y="1424164"/>
                    <a:pt x="59690" y="1394954"/>
                    <a:pt x="59690" y="1359394"/>
                  </a:cubicBezTo>
                  <a:lnTo>
                    <a:pt x="59690" y="124460"/>
                  </a:lnTo>
                  <a:cubicBezTo>
                    <a:pt x="59690" y="88900"/>
                    <a:pt x="88900" y="59690"/>
                    <a:pt x="124460" y="59690"/>
                  </a:cubicBezTo>
                  <a:lnTo>
                    <a:pt x="4068239" y="59690"/>
                  </a:lnTo>
                  <a:moveTo>
                    <a:pt x="4068239" y="0"/>
                  </a:moveTo>
                  <a:lnTo>
                    <a:pt x="124460" y="0"/>
                  </a:lnTo>
                  <a:cubicBezTo>
                    <a:pt x="55880" y="0"/>
                    <a:pt x="0" y="55880"/>
                    <a:pt x="0" y="124460"/>
                  </a:cubicBezTo>
                  <a:lnTo>
                    <a:pt x="0" y="1359394"/>
                  </a:lnTo>
                  <a:cubicBezTo>
                    <a:pt x="0" y="1427974"/>
                    <a:pt x="55880" y="1483854"/>
                    <a:pt x="124460" y="1483854"/>
                  </a:cubicBezTo>
                  <a:lnTo>
                    <a:pt x="4068239" y="1483854"/>
                  </a:lnTo>
                  <a:cubicBezTo>
                    <a:pt x="4136818" y="1483854"/>
                    <a:pt x="4192698" y="1427974"/>
                    <a:pt x="4192698" y="1359394"/>
                  </a:cubicBezTo>
                  <a:lnTo>
                    <a:pt x="4192698" y="124460"/>
                  </a:lnTo>
                  <a:cubicBezTo>
                    <a:pt x="4192698" y="55880"/>
                    <a:pt x="4136818" y="0"/>
                    <a:pt x="4068239" y="0"/>
                  </a:cubicBezTo>
                  <a:close/>
                </a:path>
              </a:pathLst>
            </a:custGeom>
            <a:solidFill>
              <a:srgbClr val="99CCFF"/>
            </a:solidFill>
          </p:spPr>
        </p:sp>
      </p:grpSp>
      <p:grpSp>
        <p:nvGrpSpPr>
          <p:cNvPr id="7" name="Group 7"/>
          <p:cNvGrpSpPr/>
          <p:nvPr/>
        </p:nvGrpSpPr>
        <p:grpSpPr>
          <a:xfrm>
            <a:off x="9390983" y="5341948"/>
            <a:ext cx="7221435" cy="3042310"/>
            <a:chOff x="0" y="0"/>
            <a:chExt cx="4192698" cy="1486617"/>
          </a:xfrm>
        </p:grpSpPr>
        <p:sp>
          <p:nvSpPr>
            <p:cNvPr id="8" name="Freeform 8"/>
            <p:cNvSpPr/>
            <p:nvPr/>
          </p:nvSpPr>
          <p:spPr>
            <a:xfrm>
              <a:off x="31750" y="66263"/>
              <a:ext cx="4129198" cy="1420354"/>
            </a:xfrm>
            <a:custGeom>
              <a:avLst/>
              <a:gdLst/>
              <a:ahLst/>
              <a:cxnLst/>
              <a:rect l="l" t="t" r="r" b="b"/>
              <a:pathLst>
                <a:path w="4129198" h="1420354">
                  <a:moveTo>
                    <a:pt x="4036489" y="1420354"/>
                  </a:moveTo>
                  <a:lnTo>
                    <a:pt x="92710" y="1420354"/>
                  </a:lnTo>
                  <a:cubicBezTo>
                    <a:pt x="41910" y="1420354"/>
                    <a:pt x="0" y="1378444"/>
                    <a:pt x="0" y="1327644"/>
                  </a:cubicBezTo>
                  <a:lnTo>
                    <a:pt x="0" y="92710"/>
                  </a:lnTo>
                  <a:cubicBezTo>
                    <a:pt x="0" y="41910"/>
                    <a:pt x="41910" y="0"/>
                    <a:pt x="92710" y="0"/>
                  </a:cubicBezTo>
                  <a:lnTo>
                    <a:pt x="4035218" y="0"/>
                  </a:lnTo>
                  <a:cubicBezTo>
                    <a:pt x="4086018" y="0"/>
                    <a:pt x="4127928" y="41910"/>
                    <a:pt x="4127928" y="92710"/>
                  </a:cubicBezTo>
                  <a:lnTo>
                    <a:pt x="4127928" y="1326374"/>
                  </a:lnTo>
                  <a:cubicBezTo>
                    <a:pt x="4129198" y="1378444"/>
                    <a:pt x="4087289" y="1420354"/>
                    <a:pt x="4036489" y="1420354"/>
                  </a:cubicBezTo>
                  <a:close/>
                </a:path>
              </a:pathLst>
            </a:custGeom>
            <a:solidFill>
              <a:schemeClr val="accent2">
                <a:lumMod val="20000"/>
                <a:lumOff val="80000"/>
              </a:schemeClr>
            </a:solidFill>
          </p:spPr>
        </p:sp>
        <p:sp>
          <p:nvSpPr>
            <p:cNvPr id="9" name="Freeform 9"/>
            <p:cNvSpPr/>
            <p:nvPr/>
          </p:nvSpPr>
          <p:spPr>
            <a:xfrm>
              <a:off x="0" y="0"/>
              <a:ext cx="4192698" cy="1483854"/>
            </a:xfrm>
            <a:custGeom>
              <a:avLst/>
              <a:gdLst/>
              <a:ahLst/>
              <a:cxnLst/>
              <a:rect l="l" t="t" r="r" b="b"/>
              <a:pathLst>
                <a:path w="4192698" h="1483854">
                  <a:moveTo>
                    <a:pt x="4068239" y="59690"/>
                  </a:moveTo>
                  <a:cubicBezTo>
                    <a:pt x="4103798" y="59690"/>
                    <a:pt x="4133008" y="88900"/>
                    <a:pt x="4133008" y="124460"/>
                  </a:cubicBezTo>
                  <a:lnTo>
                    <a:pt x="4133008" y="1359394"/>
                  </a:lnTo>
                  <a:cubicBezTo>
                    <a:pt x="4133008" y="1394954"/>
                    <a:pt x="4103798" y="1424164"/>
                    <a:pt x="4068239" y="1424164"/>
                  </a:cubicBezTo>
                  <a:lnTo>
                    <a:pt x="124460" y="1424164"/>
                  </a:lnTo>
                  <a:cubicBezTo>
                    <a:pt x="88900" y="1424164"/>
                    <a:pt x="59690" y="1394954"/>
                    <a:pt x="59690" y="1359394"/>
                  </a:cubicBezTo>
                  <a:lnTo>
                    <a:pt x="59690" y="124460"/>
                  </a:lnTo>
                  <a:cubicBezTo>
                    <a:pt x="59690" y="88900"/>
                    <a:pt x="88900" y="59690"/>
                    <a:pt x="124460" y="59690"/>
                  </a:cubicBezTo>
                  <a:lnTo>
                    <a:pt x="4068239" y="59690"/>
                  </a:lnTo>
                  <a:moveTo>
                    <a:pt x="4068239" y="0"/>
                  </a:moveTo>
                  <a:lnTo>
                    <a:pt x="124460" y="0"/>
                  </a:lnTo>
                  <a:cubicBezTo>
                    <a:pt x="55880" y="0"/>
                    <a:pt x="0" y="55880"/>
                    <a:pt x="0" y="124460"/>
                  </a:cubicBezTo>
                  <a:lnTo>
                    <a:pt x="0" y="1359394"/>
                  </a:lnTo>
                  <a:cubicBezTo>
                    <a:pt x="0" y="1427974"/>
                    <a:pt x="55880" y="1483854"/>
                    <a:pt x="124460" y="1483854"/>
                  </a:cubicBezTo>
                  <a:lnTo>
                    <a:pt x="4068239" y="1483854"/>
                  </a:lnTo>
                  <a:cubicBezTo>
                    <a:pt x="4136818" y="1483854"/>
                    <a:pt x="4192698" y="1427974"/>
                    <a:pt x="4192698" y="1359394"/>
                  </a:cubicBezTo>
                  <a:lnTo>
                    <a:pt x="4192698" y="124460"/>
                  </a:lnTo>
                  <a:cubicBezTo>
                    <a:pt x="4192698" y="55880"/>
                    <a:pt x="4136818" y="0"/>
                    <a:pt x="4068239" y="0"/>
                  </a:cubicBezTo>
                  <a:close/>
                </a:path>
              </a:pathLst>
            </a:custGeom>
            <a:solidFill>
              <a:srgbClr val="99CCFF"/>
            </a:solidFill>
          </p:spPr>
        </p:sp>
      </p:grpSp>
      <p:grpSp>
        <p:nvGrpSpPr>
          <p:cNvPr id="10" name="Group 10"/>
          <p:cNvGrpSpPr/>
          <p:nvPr/>
        </p:nvGrpSpPr>
        <p:grpSpPr>
          <a:xfrm>
            <a:off x="9496821" y="2298705"/>
            <a:ext cx="7221435" cy="2555766"/>
            <a:chOff x="0" y="0"/>
            <a:chExt cx="4192698" cy="1483854"/>
          </a:xfrm>
        </p:grpSpPr>
        <p:sp>
          <p:nvSpPr>
            <p:cNvPr id="11" name="Freeform 11"/>
            <p:cNvSpPr/>
            <p:nvPr/>
          </p:nvSpPr>
          <p:spPr>
            <a:xfrm>
              <a:off x="31750" y="31750"/>
              <a:ext cx="4129198" cy="1420354"/>
            </a:xfrm>
            <a:custGeom>
              <a:avLst/>
              <a:gdLst/>
              <a:ahLst/>
              <a:cxnLst/>
              <a:rect l="l" t="t" r="r" b="b"/>
              <a:pathLst>
                <a:path w="4129198" h="1420354">
                  <a:moveTo>
                    <a:pt x="4036489" y="1420354"/>
                  </a:moveTo>
                  <a:lnTo>
                    <a:pt x="92710" y="1420354"/>
                  </a:lnTo>
                  <a:cubicBezTo>
                    <a:pt x="41910" y="1420354"/>
                    <a:pt x="0" y="1378444"/>
                    <a:pt x="0" y="1327644"/>
                  </a:cubicBezTo>
                  <a:lnTo>
                    <a:pt x="0" y="92710"/>
                  </a:lnTo>
                  <a:cubicBezTo>
                    <a:pt x="0" y="41910"/>
                    <a:pt x="41910" y="0"/>
                    <a:pt x="92710" y="0"/>
                  </a:cubicBezTo>
                  <a:lnTo>
                    <a:pt x="4035218" y="0"/>
                  </a:lnTo>
                  <a:cubicBezTo>
                    <a:pt x="4086018" y="0"/>
                    <a:pt x="4127928" y="41910"/>
                    <a:pt x="4127928" y="92710"/>
                  </a:cubicBezTo>
                  <a:lnTo>
                    <a:pt x="4127928" y="1326374"/>
                  </a:lnTo>
                  <a:cubicBezTo>
                    <a:pt x="4129198" y="1378444"/>
                    <a:pt x="4087289" y="1420354"/>
                    <a:pt x="4036489" y="1420354"/>
                  </a:cubicBezTo>
                  <a:close/>
                </a:path>
              </a:pathLst>
            </a:custGeom>
          </p:spPr>
        </p:sp>
        <p:sp>
          <p:nvSpPr>
            <p:cNvPr id="12" name="Freeform 12"/>
            <p:cNvSpPr/>
            <p:nvPr/>
          </p:nvSpPr>
          <p:spPr>
            <a:xfrm>
              <a:off x="0" y="0"/>
              <a:ext cx="4192698" cy="1483854"/>
            </a:xfrm>
            <a:custGeom>
              <a:avLst/>
              <a:gdLst/>
              <a:ahLst/>
              <a:cxnLst/>
              <a:rect l="l" t="t" r="r" b="b"/>
              <a:pathLst>
                <a:path w="4192698" h="1483854">
                  <a:moveTo>
                    <a:pt x="4068239" y="59690"/>
                  </a:moveTo>
                  <a:cubicBezTo>
                    <a:pt x="4103798" y="59690"/>
                    <a:pt x="4133008" y="88900"/>
                    <a:pt x="4133008" y="124460"/>
                  </a:cubicBezTo>
                  <a:lnTo>
                    <a:pt x="4133008" y="1359394"/>
                  </a:lnTo>
                  <a:cubicBezTo>
                    <a:pt x="4133008" y="1394954"/>
                    <a:pt x="4103798" y="1424164"/>
                    <a:pt x="4068239" y="1424164"/>
                  </a:cubicBezTo>
                  <a:lnTo>
                    <a:pt x="124460" y="1424164"/>
                  </a:lnTo>
                  <a:cubicBezTo>
                    <a:pt x="88900" y="1424164"/>
                    <a:pt x="59690" y="1394954"/>
                    <a:pt x="59690" y="1359394"/>
                  </a:cubicBezTo>
                  <a:lnTo>
                    <a:pt x="59690" y="124460"/>
                  </a:lnTo>
                  <a:cubicBezTo>
                    <a:pt x="59690" y="88900"/>
                    <a:pt x="88900" y="59690"/>
                    <a:pt x="124460" y="59690"/>
                  </a:cubicBezTo>
                  <a:lnTo>
                    <a:pt x="4068239" y="59690"/>
                  </a:lnTo>
                  <a:moveTo>
                    <a:pt x="4068239" y="0"/>
                  </a:moveTo>
                  <a:lnTo>
                    <a:pt x="124460" y="0"/>
                  </a:lnTo>
                  <a:cubicBezTo>
                    <a:pt x="55880" y="0"/>
                    <a:pt x="0" y="55880"/>
                    <a:pt x="0" y="124460"/>
                  </a:cubicBezTo>
                  <a:lnTo>
                    <a:pt x="0" y="1359394"/>
                  </a:lnTo>
                  <a:cubicBezTo>
                    <a:pt x="0" y="1427974"/>
                    <a:pt x="55880" y="1483854"/>
                    <a:pt x="124460" y="1483854"/>
                  </a:cubicBezTo>
                  <a:lnTo>
                    <a:pt x="4068239" y="1483854"/>
                  </a:lnTo>
                  <a:cubicBezTo>
                    <a:pt x="4136818" y="1483854"/>
                    <a:pt x="4192698" y="1427974"/>
                    <a:pt x="4192698" y="1359394"/>
                  </a:cubicBezTo>
                  <a:lnTo>
                    <a:pt x="4192698" y="124460"/>
                  </a:lnTo>
                  <a:cubicBezTo>
                    <a:pt x="4192698" y="55880"/>
                    <a:pt x="4136818" y="0"/>
                    <a:pt x="4068239" y="0"/>
                  </a:cubicBezTo>
                  <a:close/>
                </a:path>
              </a:pathLst>
            </a:custGeom>
          </p:spPr>
        </p:sp>
      </p:grpSp>
      <p:grpSp>
        <p:nvGrpSpPr>
          <p:cNvPr id="13" name="Group 13"/>
          <p:cNvGrpSpPr/>
          <p:nvPr/>
        </p:nvGrpSpPr>
        <p:grpSpPr>
          <a:xfrm>
            <a:off x="1419471" y="1638300"/>
            <a:ext cx="7572129" cy="3446680"/>
            <a:chOff x="0" y="-81583"/>
            <a:chExt cx="4192698" cy="1486062"/>
          </a:xfrm>
          <a:solidFill>
            <a:schemeClr val="accent2">
              <a:lumMod val="20000"/>
              <a:lumOff val="80000"/>
            </a:schemeClr>
          </a:solidFill>
        </p:grpSpPr>
        <p:sp>
          <p:nvSpPr>
            <p:cNvPr id="14" name="Freeform 14"/>
            <p:cNvSpPr/>
            <p:nvPr/>
          </p:nvSpPr>
          <p:spPr>
            <a:xfrm>
              <a:off x="31750" y="-15875"/>
              <a:ext cx="4129198" cy="1420354"/>
            </a:xfrm>
            <a:custGeom>
              <a:avLst/>
              <a:gdLst/>
              <a:ahLst/>
              <a:cxnLst/>
              <a:rect l="l" t="t" r="r" b="b"/>
              <a:pathLst>
                <a:path w="4129198" h="1420354">
                  <a:moveTo>
                    <a:pt x="4036489" y="1420354"/>
                  </a:moveTo>
                  <a:lnTo>
                    <a:pt x="92710" y="1420354"/>
                  </a:lnTo>
                  <a:cubicBezTo>
                    <a:pt x="41910" y="1420354"/>
                    <a:pt x="0" y="1378444"/>
                    <a:pt x="0" y="1327644"/>
                  </a:cubicBezTo>
                  <a:lnTo>
                    <a:pt x="0" y="92710"/>
                  </a:lnTo>
                  <a:cubicBezTo>
                    <a:pt x="0" y="41910"/>
                    <a:pt x="41910" y="0"/>
                    <a:pt x="92710" y="0"/>
                  </a:cubicBezTo>
                  <a:lnTo>
                    <a:pt x="4035218" y="0"/>
                  </a:lnTo>
                  <a:cubicBezTo>
                    <a:pt x="4086018" y="0"/>
                    <a:pt x="4127928" y="41910"/>
                    <a:pt x="4127928" y="92710"/>
                  </a:cubicBezTo>
                  <a:lnTo>
                    <a:pt x="4127928" y="1326374"/>
                  </a:lnTo>
                  <a:cubicBezTo>
                    <a:pt x="4129198" y="1378444"/>
                    <a:pt x="4087289" y="1420354"/>
                    <a:pt x="4036489" y="1420354"/>
                  </a:cubicBezTo>
                  <a:close/>
                </a:path>
              </a:pathLst>
            </a:custGeom>
            <a:grpFill/>
            <a:ln>
              <a:solidFill>
                <a:srgbClr val="0070C0"/>
              </a:solidFill>
            </a:ln>
          </p:spPr>
        </p:sp>
        <p:sp>
          <p:nvSpPr>
            <p:cNvPr id="15" name="Freeform 15"/>
            <p:cNvSpPr/>
            <p:nvPr/>
          </p:nvSpPr>
          <p:spPr>
            <a:xfrm>
              <a:off x="0" y="-81583"/>
              <a:ext cx="4192698" cy="1483854"/>
            </a:xfrm>
            <a:custGeom>
              <a:avLst/>
              <a:gdLst/>
              <a:ahLst/>
              <a:cxnLst/>
              <a:rect l="l" t="t" r="r" b="b"/>
              <a:pathLst>
                <a:path w="4192698" h="1483854">
                  <a:moveTo>
                    <a:pt x="4068239" y="59690"/>
                  </a:moveTo>
                  <a:cubicBezTo>
                    <a:pt x="4103798" y="59690"/>
                    <a:pt x="4133008" y="88900"/>
                    <a:pt x="4133008" y="124460"/>
                  </a:cubicBezTo>
                  <a:lnTo>
                    <a:pt x="4133008" y="1359394"/>
                  </a:lnTo>
                  <a:cubicBezTo>
                    <a:pt x="4133008" y="1394954"/>
                    <a:pt x="4103798" y="1424164"/>
                    <a:pt x="4068239" y="1424164"/>
                  </a:cubicBezTo>
                  <a:lnTo>
                    <a:pt x="124460" y="1424164"/>
                  </a:lnTo>
                  <a:cubicBezTo>
                    <a:pt x="88900" y="1424164"/>
                    <a:pt x="59690" y="1394954"/>
                    <a:pt x="59690" y="1359394"/>
                  </a:cubicBezTo>
                  <a:lnTo>
                    <a:pt x="59690" y="124460"/>
                  </a:lnTo>
                  <a:cubicBezTo>
                    <a:pt x="59690" y="88900"/>
                    <a:pt x="88900" y="59690"/>
                    <a:pt x="124460" y="59690"/>
                  </a:cubicBezTo>
                  <a:lnTo>
                    <a:pt x="4068239" y="59690"/>
                  </a:lnTo>
                  <a:moveTo>
                    <a:pt x="4068239" y="0"/>
                  </a:moveTo>
                  <a:lnTo>
                    <a:pt x="124460" y="0"/>
                  </a:lnTo>
                  <a:cubicBezTo>
                    <a:pt x="55880" y="0"/>
                    <a:pt x="0" y="55880"/>
                    <a:pt x="0" y="124460"/>
                  </a:cubicBezTo>
                  <a:lnTo>
                    <a:pt x="0" y="1359394"/>
                  </a:lnTo>
                  <a:cubicBezTo>
                    <a:pt x="0" y="1427974"/>
                    <a:pt x="55880" y="1483854"/>
                    <a:pt x="124460" y="1483854"/>
                  </a:cubicBezTo>
                  <a:lnTo>
                    <a:pt x="4068239" y="1483854"/>
                  </a:lnTo>
                  <a:cubicBezTo>
                    <a:pt x="4136818" y="1483854"/>
                    <a:pt x="4192698" y="1427974"/>
                    <a:pt x="4192698" y="1359394"/>
                  </a:cubicBezTo>
                  <a:lnTo>
                    <a:pt x="4192698" y="124460"/>
                  </a:lnTo>
                  <a:cubicBezTo>
                    <a:pt x="4192698" y="55880"/>
                    <a:pt x="4136818" y="0"/>
                    <a:pt x="4068239" y="0"/>
                  </a:cubicBezTo>
                  <a:close/>
                </a:path>
              </a:pathLst>
            </a:custGeom>
            <a:solidFill>
              <a:srgbClr val="99CCFF"/>
            </a:solidFill>
            <a:ln>
              <a:solidFill>
                <a:srgbClr val="99CCFF"/>
              </a:solidFill>
            </a:ln>
          </p:spPr>
        </p:sp>
      </p:grpSp>
      <p:sp>
        <p:nvSpPr>
          <p:cNvPr id="16" name="TextBox 16"/>
          <p:cNvSpPr txBox="1"/>
          <p:nvPr/>
        </p:nvSpPr>
        <p:spPr>
          <a:xfrm>
            <a:off x="1660218" y="1983625"/>
            <a:ext cx="7072542" cy="2872581"/>
          </a:xfrm>
          <a:prstGeom prst="rect">
            <a:avLst/>
          </a:prstGeom>
        </p:spPr>
        <p:txBody>
          <a:bodyPr wrap="square" lIns="0" tIns="0" rIns="0" bIns="0" rtlCol="0" anchor="t">
            <a:spAutoFit/>
          </a:bodyPr>
          <a:lstStyle>
            <a:defPPr>
              <a:defRPr lang="en-US"/>
            </a:defPPr>
            <a:lvl1pPr algn="just">
              <a:lnSpc>
                <a:spcPts val="3220"/>
              </a:lnSpc>
              <a:defRPr sz="2300" spc="156">
                <a:latin typeface="Arial" pitchFamily="34" charset="0"/>
                <a:cs typeface="Arial" pitchFamily="34" charset="0"/>
              </a:defRPr>
            </a:lvl1pPr>
          </a:lstStyle>
          <a:p>
            <a:r>
              <a:rPr lang="en-US" sz="3600" dirty="0"/>
              <a:t>a) </a:t>
            </a:r>
            <a:r>
              <a:rPr lang="en-US" sz="3600" dirty="0" err="1"/>
              <a:t>Phối</a:t>
            </a:r>
            <a:r>
              <a:rPr lang="en-US" sz="3600" dirty="0"/>
              <a:t> </a:t>
            </a:r>
            <a:r>
              <a:rPr lang="en-US" sz="3600" dirty="0" err="1"/>
              <a:t>hợp</a:t>
            </a:r>
            <a:r>
              <a:rPr lang="en-US" sz="3600" dirty="0"/>
              <a:t> </a:t>
            </a:r>
            <a:r>
              <a:rPr lang="en-US" sz="3600" dirty="0" err="1"/>
              <a:t>giữa</a:t>
            </a:r>
            <a:r>
              <a:rPr lang="en-US" sz="3600" dirty="0"/>
              <a:t> </a:t>
            </a:r>
            <a:r>
              <a:rPr lang="en-US" sz="3600" dirty="0" err="1"/>
              <a:t>nhà</a:t>
            </a:r>
            <a:r>
              <a:rPr lang="en-US" sz="3600" dirty="0"/>
              <a:t> </a:t>
            </a:r>
            <a:r>
              <a:rPr lang="en-US" sz="3600" dirty="0" err="1"/>
              <a:t>trường</a:t>
            </a:r>
            <a:r>
              <a:rPr lang="en-US" sz="3600" dirty="0"/>
              <a:t> </a:t>
            </a:r>
            <a:r>
              <a:rPr lang="en-US" sz="3600" dirty="0" err="1"/>
              <a:t>và</a:t>
            </a:r>
            <a:r>
              <a:rPr lang="en-US" sz="3600" dirty="0"/>
              <a:t> </a:t>
            </a:r>
            <a:r>
              <a:rPr lang="en-US" sz="3600" dirty="0" err="1"/>
              <a:t>gia</a:t>
            </a:r>
            <a:r>
              <a:rPr lang="en-US" sz="3600" dirty="0"/>
              <a:t> </a:t>
            </a:r>
            <a:r>
              <a:rPr lang="en-US" sz="3600" dirty="0" err="1"/>
              <a:t>đình</a:t>
            </a:r>
            <a:r>
              <a:rPr lang="en-US" sz="3600" dirty="0"/>
              <a:t> </a:t>
            </a:r>
            <a:r>
              <a:rPr lang="en-US" sz="3600" dirty="0" err="1"/>
              <a:t>nâng</a:t>
            </a:r>
            <a:r>
              <a:rPr lang="en-US" sz="3600" dirty="0"/>
              <a:t> </a:t>
            </a:r>
            <a:r>
              <a:rPr lang="en-US" sz="3600" dirty="0" err="1"/>
              <a:t>cao</a:t>
            </a:r>
            <a:r>
              <a:rPr lang="en-US" sz="3600" dirty="0"/>
              <a:t> </a:t>
            </a:r>
            <a:r>
              <a:rPr lang="en-US" sz="3600" dirty="0" err="1"/>
              <a:t>chất</a:t>
            </a:r>
            <a:r>
              <a:rPr lang="en-US" sz="3600" dirty="0"/>
              <a:t> </a:t>
            </a:r>
            <a:r>
              <a:rPr lang="en-US" sz="3600" dirty="0" err="1"/>
              <a:t>lượng</a:t>
            </a:r>
            <a:r>
              <a:rPr lang="en-US" sz="3600" dirty="0"/>
              <a:t> </a:t>
            </a:r>
            <a:r>
              <a:rPr lang="en-US" sz="3600" dirty="0" err="1"/>
              <a:t>chăm</a:t>
            </a:r>
            <a:r>
              <a:rPr lang="en-US" sz="3600" dirty="0"/>
              <a:t> </a:t>
            </a:r>
            <a:r>
              <a:rPr lang="en-US" sz="3600" dirty="0" err="1"/>
              <a:t>sóc</a:t>
            </a:r>
            <a:r>
              <a:rPr lang="en-US" sz="3600" dirty="0"/>
              <a:t>, </a:t>
            </a:r>
            <a:r>
              <a:rPr lang="en-US" sz="3600" dirty="0" err="1"/>
              <a:t>nuôi</a:t>
            </a:r>
            <a:r>
              <a:rPr lang="en-US" sz="3600" dirty="0"/>
              <a:t> </a:t>
            </a:r>
            <a:r>
              <a:rPr lang="en-US" sz="3600" dirty="0" err="1"/>
              <a:t>dưỡng</a:t>
            </a:r>
            <a:r>
              <a:rPr lang="en-US" sz="3600" dirty="0"/>
              <a:t>, </a:t>
            </a:r>
            <a:r>
              <a:rPr lang="en-US" sz="3600" dirty="0" err="1"/>
              <a:t>giáo</a:t>
            </a:r>
            <a:r>
              <a:rPr lang="en-US" sz="3600" dirty="0"/>
              <a:t> </a:t>
            </a:r>
            <a:r>
              <a:rPr lang="en-US" sz="3600" dirty="0" err="1"/>
              <a:t>dục</a:t>
            </a:r>
            <a:r>
              <a:rPr lang="en-US" sz="3600" dirty="0"/>
              <a:t> </a:t>
            </a:r>
            <a:r>
              <a:rPr lang="en-US" sz="3600" dirty="0" err="1"/>
              <a:t>trẻ</a:t>
            </a:r>
            <a:r>
              <a:rPr lang="en-US" sz="3600" dirty="0"/>
              <a:t> </a:t>
            </a:r>
            <a:r>
              <a:rPr lang="en-US" sz="3600" dirty="0" err="1"/>
              <a:t>nếu</a:t>
            </a:r>
            <a:r>
              <a:rPr lang="en-US" sz="3600" dirty="0"/>
              <a:t> </a:t>
            </a:r>
            <a:r>
              <a:rPr lang="en-US" sz="3600" dirty="0" err="1"/>
              <a:t>khi</a:t>
            </a:r>
            <a:r>
              <a:rPr lang="en-US" sz="3600" dirty="0"/>
              <a:t> </a:t>
            </a:r>
            <a:r>
              <a:rPr lang="en-US" sz="3600" dirty="0" err="1"/>
              <a:t>đánh</a:t>
            </a:r>
            <a:r>
              <a:rPr lang="en-US" sz="3600" dirty="0"/>
              <a:t> </a:t>
            </a:r>
            <a:r>
              <a:rPr lang="en-US" sz="3600" dirty="0" err="1"/>
              <a:t>giá</a:t>
            </a:r>
            <a:r>
              <a:rPr lang="en-US" sz="3600" dirty="0"/>
              <a:t> </a:t>
            </a:r>
            <a:r>
              <a:rPr lang="en-US" sz="3600" dirty="0" err="1"/>
              <a:t>cần</a:t>
            </a:r>
            <a:r>
              <a:rPr lang="en-US" sz="3600" dirty="0"/>
              <a:t> </a:t>
            </a:r>
            <a:r>
              <a:rPr lang="en-US" sz="3600" dirty="0" err="1"/>
              <a:t>thiết</a:t>
            </a:r>
            <a:r>
              <a:rPr lang="en-US" sz="3600" dirty="0"/>
              <a:t> </a:t>
            </a:r>
            <a:r>
              <a:rPr lang="en-US" sz="3600" dirty="0" err="1"/>
              <a:t>phải</a:t>
            </a:r>
            <a:r>
              <a:rPr lang="en-US" sz="3600" dirty="0"/>
              <a:t> </a:t>
            </a:r>
            <a:r>
              <a:rPr lang="en-US" sz="3600" dirty="0" err="1"/>
              <a:t>tăng</a:t>
            </a:r>
            <a:r>
              <a:rPr lang="en-US" sz="3600" dirty="0"/>
              <a:t> </a:t>
            </a:r>
            <a:r>
              <a:rPr lang="en-US" sz="3600" dirty="0" err="1"/>
              <a:t>cường</a:t>
            </a:r>
            <a:r>
              <a:rPr lang="en-US" sz="3600" dirty="0"/>
              <a:t> </a:t>
            </a:r>
            <a:r>
              <a:rPr lang="en-US" sz="3600" dirty="0" err="1"/>
              <a:t>chất</a:t>
            </a:r>
            <a:r>
              <a:rPr lang="en-US" sz="3600" dirty="0"/>
              <a:t> </a:t>
            </a:r>
            <a:r>
              <a:rPr lang="en-US" sz="3600" dirty="0" err="1"/>
              <a:t>lượng</a:t>
            </a:r>
            <a:r>
              <a:rPr lang="en-US" sz="3600" dirty="0"/>
              <a:t> </a:t>
            </a:r>
            <a:r>
              <a:rPr lang="en-US" sz="3600" dirty="0" err="1"/>
              <a:t>bảo</a:t>
            </a:r>
            <a:r>
              <a:rPr lang="en-US" sz="3600" dirty="0"/>
              <a:t> </a:t>
            </a:r>
            <a:r>
              <a:rPr lang="en-US" sz="3600" dirty="0" err="1"/>
              <a:t>vệ</a:t>
            </a:r>
            <a:r>
              <a:rPr lang="en-US" sz="3600" dirty="0"/>
              <a:t> </a:t>
            </a:r>
            <a:r>
              <a:rPr lang="en-US" sz="3600" dirty="0" err="1"/>
              <a:t>sức</a:t>
            </a:r>
            <a:r>
              <a:rPr lang="en-US" sz="3600" dirty="0"/>
              <a:t> </a:t>
            </a:r>
            <a:r>
              <a:rPr lang="en-US" sz="3600" dirty="0" err="1"/>
              <a:t>khỏe</a:t>
            </a:r>
            <a:r>
              <a:rPr lang="en-US" sz="3600" dirty="0"/>
              <a:t> </a:t>
            </a:r>
            <a:r>
              <a:rPr lang="en-US" sz="3600" dirty="0" err="1"/>
              <a:t>trẻ</a:t>
            </a:r>
            <a:endParaRPr lang="en-US" sz="3600" dirty="0"/>
          </a:p>
          <a:p>
            <a:endParaRPr lang="en-US" sz="3600" dirty="0"/>
          </a:p>
        </p:txBody>
      </p:sp>
      <p:sp>
        <p:nvSpPr>
          <p:cNvPr id="17" name="TextBox 17"/>
          <p:cNvSpPr txBox="1"/>
          <p:nvPr/>
        </p:nvSpPr>
        <p:spPr>
          <a:xfrm>
            <a:off x="2106062" y="6458379"/>
            <a:ext cx="6088210" cy="1233607"/>
          </a:xfrm>
          <a:prstGeom prst="rect">
            <a:avLst/>
          </a:prstGeom>
        </p:spPr>
        <p:txBody>
          <a:bodyPr lIns="0" tIns="0" rIns="0" bIns="0" rtlCol="0" anchor="t">
            <a:spAutoFit/>
          </a:bodyPr>
          <a:lstStyle>
            <a:defPPr>
              <a:defRPr lang="en-US"/>
            </a:defPPr>
            <a:lvl1pPr algn="just">
              <a:lnSpc>
                <a:spcPts val="3220"/>
              </a:lnSpc>
              <a:defRPr sz="2300" spc="156">
                <a:latin typeface="Arial" pitchFamily="34" charset="0"/>
                <a:cs typeface="Arial" pitchFamily="34" charset="0"/>
              </a:defRPr>
            </a:lvl1pPr>
          </a:lstStyle>
          <a:p>
            <a:r>
              <a:rPr lang="en-US" sz="3600" dirty="0"/>
              <a:t>b) </a:t>
            </a:r>
            <a:r>
              <a:rPr lang="en-US" sz="3600" dirty="0" err="1"/>
              <a:t>Phối</a:t>
            </a:r>
            <a:r>
              <a:rPr lang="en-US" sz="3600" dirty="0"/>
              <a:t> </a:t>
            </a:r>
            <a:r>
              <a:rPr lang="en-US" sz="3600" dirty="0" err="1"/>
              <a:t>hợp</a:t>
            </a:r>
            <a:r>
              <a:rPr lang="en-US" sz="3600" dirty="0"/>
              <a:t> </a:t>
            </a:r>
            <a:r>
              <a:rPr lang="en-US" sz="3600" dirty="0" err="1"/>
              <a:t>để</a:t>
            </a:r>
            <a:r>
              <a:rPr lang="en-US" sz="3600" dirty="0"/>
              <a:t> </a:t>
            </a:r>
            <a:r>
              <a:rPr lang="en-US" sz="3600" dirty="0" err="1"/>
              <a:t>nâng</a:t>
            </a:r>
            <a:r>
              <a:rPr lang="en-US" sz="3600" dirty="0"/>
              <a:t> </a:t>
            </a:r>
            <a:r>
              <a:rPr lang="en-US" sz="3600" dirty="0" err="1"/>
              <a:t>cao</a:t>
            </a:r>
            <a:r>
              <a:rPr lang="en-US" sz="3600" dirty="0"/>
              <a:t> </a:t>
            </a:r>
            <a:r>
              <a:rPr lang="en-US" sz="3600" dirty="0" err="1"/>
              <a:t>chất</a:t>
            </a:r>
            <a:r>
              <a:rPr lang="en-US" sz="3600" dirty="0"/>
              <a:t> </a:t>
            </a:r>
            <a:r>
              <a:rPr lang="en-US" sz="3600" dirty="0" err="1"/>
              <a:t>lượng</a:t>
            </a:r>
            <a:r>
              <a:rPr lang="en-US" sz="3600" dirty="0"/>
              <a:t> </a:t>
            </a:r>
            <a:r>
              <a:rPr lang="en-US" sz="3600" dirty="0" err="1"/>
              <a:t>thực</a:t>
            </a:r>
            <a:r>
              <a:rPr lang="en-US" sz="3600" dirty="0"/>
              <a:t> </a:t>
            </a:r>
            <a:r>
              <a:rPr lang="en-US" sz="3600" dirty="0" err="1"/>
              <a:t>hiện</a:t>
            </a:r>
            <a:r>
              <a:rPr lang="en-US" sz="3600" dirty="0"/>
              <a:t> </a:t>
            </a:r>
            <a:r>
              <a:rPr lang="en-US" sz="3600" dirty="0" err="1"/>
              <a:t>chương</a:t>
            </a:r>
            <a:r>
              <a:rPr lang="en-US" sz="3600" dirty="0"/>
              <a:t> </a:t>
            </a:r>
            <a:r>
              <a:rPr lang="en-US" sz="3600" dirty="0" err="1"/>
              <a:t>trình</a:t>
            </a:r>
            <a:r>
              <a:rPr lang="en-US" sz="3600" dirty="0"/>
              <a:t> </a:t>
            </a:r>
            <a:r>
              <a:rPr lang="en-US" sz="3600" dirty="0" err="1"/>
              <a:t>giáo</a:t>
            </a:r>
            <a:r>
              <a:rPr lang="en-US" sz="3600" dirty="0"/>
              <a:t> </a:t>
            </a:r>
            <a:r>
              <a:rPr lang="en-US" sz="3600" dirty="0" err="1"/>
              <a:t>dục</a:t>
            </a:r>
            <a:r>
              <a:rPr lang="en-US" sz="3600" dirty="0"/>
              <a:t> </a:t>
            </a:r>
            <a:r>
              <a:rPr lang="en-US" sz="3600" dirty="0" err="1"/>
              <a:t>trẻ</a:t>
            </a:r>
            <a:r>
              <a:rPr lang="en-US" sz="3600" dirty="0"/>
              <a:t>.</a:t>
            </a:r>
          </a:p>
        </p:txBody>
      </p:sp>
      <p:sp>
        <p:nvSpPr>
          <p:cNvPr id="18" name="TextBox 18"/>
          <p:cNvSpPr txBox="1"/>
          <p:nvPr/>
        </p:nvSpPr>
        <p:spPr>
          <a:xfrm>
            <a:off x="9924404" y="2324100"/>
            <a:ext cx="6366267" cy="2054345"/>
          </a:xfrm>
          <a:prstGeom prst="rect">
            <a:avLst/>
          </a:prstGeom>
        </p:spPr>
        <p:txBody>
          <a:bodyPr lIns="0" tIns="0" rIns="0" bIns="0" rtlCol="0" anchor="t">
            <a:spAutoFit/>
          </a:bodyPr>
          <a:lstStyle>
            <a:defPPr>
              <a:defRPr lang="en-US"/>
            </a:defPPr>
            <a:lvl1pPr algn="just">
              <a:lnSpc>
                <a:spcPts val="3220"/>
              </a:lnSpc>
              <a:defRPr sz="2300" spc="156">
                <a:latin typeface="Arial" pitchFamily="34" charset="0"/>
                <a:cs typeface="Arial" pitchFamily="34" charset="0"/>
              </a:defRPr>
            </a:lvl1pPr>
          </a:lstStyle>
          <a:p>
            <a:r>
              <a:rPr lang="en-US" sz="3600" dirty="0"/>
              <a:t>c) </a:t>
            </a:r>
            <a:r>
              <a:rPr lang="en-US" sz="3600" dirty="0" err="1"/>
              <a:t>Huy</a:t>
            </a:r>
            <a:r>
              <a:rPr lang="en-US" sz="3600" dirty="0"/>
              <a:t> </a:t>
            </a:r>
            <a:r>
              <a:rPr lang="en-US" sz="3600" dirty="0" err="1"/>
              <a:t>động</a:t>
            </a:r>
            <a:r>
              <a:rPr lang="en-US" sz="3600" dirty="0"/>
              <a:t> </a:t>
            </a:r>
            <a:r>
              <a:rPr lang="en-US" sz="3600" dirty="0" err="1"/>
              <a:t>sự</a:t>
            </a:r>
            <a:r>
              <a:rPr lang="en-US" sz="3600" dirty="0"/>
              <a:t> </a:t>
            </a:r>
            <a:r>
              <a:rPr lang="en-US" sz="3600" dirty="0" err="1"/>
              <a:t>tham</a:t>
            </a:r>
            <a:r>
              <a:rPr lang="en-US" sz="3600" dirty="0"/>
              <a:t> </a:t>
            </a:r>
            <a:r>
              <a:rPr lang="en-US" sz="3600" dirty="0" err="1"/>
              <a:t>gia</a:t>
            </a:r>
            <a:r>
              <a:rPr lang="en-US" sz="3600" dirty="0"/>
              <a:t> </a:t>
            </a:r>
            <a:r>
              <a:rPr lang="en-US" sz="3600" dirty="0" err="1"/>
              <a:t>của</a:t>
            </a:r>
            <a:r>
              <a:rPr lang="en-US" sz="3600" dirty="0"/>
              <a:t> cha </a:t>
            </a:r>
            <a:r>
              <a:rPr lang="en-US" sz="3600" dirty="0" err="1"/>
              <a:t>mẹ</a:t>
            </a:r>
            <a:r>
              <a:rPr lang="en-US" sz="3600" dirty="0"/>
              <a:t>, </a:t>
            </a:r>
            <a:r>
              <a:rPr lang="en-US" sz="3600" dirty="0" err="1"/>
              <a:t>cộng</a:t>
            </a:r>
            <a:r>
              <a:rPr lang="en-US" sz="3600" dirty="0"/>
              <a:t> </a:t>
            </a:r>
            <a:r>
              <a:rPr lang="en-US" sz="3600" dirty="0" err="1"/>
              <a:t>đồng</a:t>
            </a:r>
            <a:r>
              <a:rPr lang="en-US" sz="3600" dirty="0"/>
              <a:t> </a:t>
            </a:r>
            <a:r>
              <a:rPr lang="en-US" sz="3600" dirty="0" err="1"/>
              <a:t>các</a:t>
            </a:r>
            <a:r>
              <a:rPr lang="en-US" sz="3600" dirty="0"/>
              <a:t> </a:t>
            </a:r>
            <a:r>
              <a:rPr lang="en-US" sz="3600" dirty="0" err="1"/>
              <a:t>hoạt</a:t>
            </a:r>
            <a:r>
              <a:rPr lang="en-US" sz="3600" dirty="0"/>
              <a:t> </a:t>
            </a:r>
            <a:r>
              <a:rPr lang="en-US" sz="3600" dirty="0" err="1"/>
              <a:t>động</a:t>
            </a:r>
            <a:r>
              <a:rPr lang="en-US" sz="3600" dirty="0"/>
              <a:t> </a:t>
            </a:r>
            <a:r>
              <a:rPr lang="en-US" sz="3600" dirty="0" err="1"/>
              <a:t>cải</a:t>
            </a:r>
            <a:r>
              <a:rPr lang="en-US" sz="3600" dirty="0"/>
              <a:t> </a:t>
            </a:r>
            <a:r>
              <a:rPr lang="en-US" sz="3600" dirty="0" err="1"/>
              <a:t>tạo</a:t>
            </a:r>
            <a:r>
              <a:rPr lang="en-US" sz="3600" dirty="0"/>
              <a:t> </a:t>
            </a:r>
            <a:r>
              <a:rPr lang="en-US" sz="3600" dirty="0" err="1"/>
              <a:t>và</a:t>
            </a:r>
            <a:r>
              <a:rPr lang="en-US" sz="3600" dirty="0"/>
              <a:t> </a:t>
            </a:r>
            <a:r>
              <a:rPr lang="en-US" sz="3600" dirty="0" err="1"/>
              <a:t>hỗ</a:t>
            </a:r>
            <a:r>
              <a:rPr lang="en-US" sz="3600" dirty="0"/>
              <a:t> </a:t>
            </a:r>
            <a:r>
              <a:rPr lang="en-US" sz="3600" dirty="0" err="1"/>
              <a:t>trợ</a:t>
            </a:r>
            <a:r>
              <a:rPr lang="en-US" sz="3600" dirty="0"/>
              <a:t> </a:t>
            </a:r>
            <a:r>
              <a:rPr lang="en-US" sz="3600" dirty="0" err="1"/>
              <a:t>về</a:t>
            </a:r>
            <a:r>
              <a:rPr lang="en-US" sz="3600" dirty="0"/>
              <a:t> </a:t>
            </a:r>
            <a:r>
              <a:rPr lang="en-US" sz="3600" dirty="0" err="1"/>
              <a:t>cơ</a:t>
            </a:r>
            <a:r>
              <a:rPr lang="en-US" sz="3600" dirty="0"/>
              <a:t> </a:t>
            </a:r>
            <a:r>
              <a:rPr lang="en-US" sz="3600" dirty="0" err="1"/>
              <a:t>sở</a:t>
            </a:r>
            <a:r>
              <a:rPr lang="en-US" sz="3600" dirty="0"/>
              <a:t> </a:t>
            </a:r>
            <a:r>
              <a:rPr lang="en-US" sz="3600" dirty="0" err="1"/>
              <a:t>vật</a:t>
            </a:r>
            <a:r>
              <a:rPr lang="en-US" sz="3600" dirty="0"/>
              <a:t> </a:t>
            </a:r>
            <a:r>
              <a:rPr lang="en-US" sz="3600" dirty="0" err="1"/>
              <a:t>chất</a:t>
            </a:r>
            <a:r>
              <a:rPr lang="en-US" sz="3600" dirty="0"/>
              <a:t>.</a:t>
            </a:r>
          </a:p>
          <a:p>
            <a:endParaRPr lang="en-US" sz="3600" dirty="0"/>
          </a:p>
        </p:txBody>
      </p:sp>
      <p:sp>
        <p:nvSpPr>
          <p:cNvPr id="19" name="TextBox 19"/>
          <p:cNvSpPr txBox="1"/>
          <p:nvPr/>
        </p:nvSpPr>
        <p:spPr>
          <a:xfrm>
            <a:off x="9681556" y="5697418"/>
            <a:ext cx="6701444" cy="2464714"/>
          </a:xfrm>
          <a:prstGeom prst="rect">
            <a:avLst/>
          </a:prstGeom>
        </p:spPr>
        <p:txBody>
          <a:bodyPr wrap="square" lIns="0" tIns="0" rIns="0" bIns="0" rtlCol="0" anchor="t">
            <a:spAutoFit/>
          </a:bodyPr>
          <a:lstStyle>
            <a:defPPr>
              <a:defRPr lang="en-US"/>
            </a:defPPr>
            <a:lvl1pPr algn="just">
              <a:lnSpc>
                <a:spcPts val="3220"/>
              </a:lnSpc>
              <a:defRPr sz="2300" spc="156">
                <a:latin typeface="Arial" pitchFamily="34" charset="0"/>
                <a:cs typeface="Arial" pitchFamily="34" charset="0"/>
              </a:defRPr>
            </a:lvl1pPr>
          </a:lstStyle>
          <a:p>
            <a:r>
              <a:rPr lang="en-US" sz="3600" dirty="0" smtClean="0"/>
              <a:t>d) </a:t>
            </a:r>
            <a:r>
              <a:rPr lang="en-US" sz="3600" dirty="0" err="1" smtClean="0"/>
              <a:t>Phối</a:t>
            </a:r>
            <a:r>
              <a:rPr lang="en-US" sz="3600" dirty="0" smtClean="0"/>
              <a:t> </a:t>
            </a:r>
            <a:r>
              <a:rPr lang="en-US" sz="3600" dirty="0" err="1" smtClean="0"/>
              <a:t>hợp</a:t>
            </a:r>
            <a:r>
              <a:rPr lang="en-US" sz="3600" dirty="0" smtClean="0"/>
              <a:t> </a:t>
            </a:r>
            <a:r>
              <a:rPr lang="en-US" sz="3600" dirty="0" err="1" smtClean="0"/>
              <a:t>với</a:t>
            </a:r>
            <a:r>
              <a:rPr lang="en-US" sz="3600" dirty="0" smtClean="0"/>
              <a:t> </a:t>
            </a:r>
            <a:r>
              <a:rPr lang="en-US" sz="3600" dirty="0" err="1" smtClean="0"/>
              <a:t>các</a:t>
            </a:r>
            <a:r>
              <a:rPr lang="en-US" sz="3600" dirty="0" smtClean="0"/>
              <a:t> ban </a:t>
            </a:r>
            <a:r>
              <a:rPr lang="en-US" sz="3600" dirty="0" err="1" smtClean="0"/>
              <a:t>ngành</a:t>
            </a:r>
            <a:r>
              <a:rPr lang="en-US" sz="3600" dirty="0" smtClean="0"/>
              <a:t>, </a:t>
            </a:r>
            <a:r>
              <a:rPr lang="en-US" sz="3600" dirty="0" err="1" smtClean="0"/>
              <a:t>đoàn</a:t>
            </a:r>
            <a:r>
              <a:rPr lang="en-US" sz="3600" dirty="0" smtClean="0"/>
              <a:t> </a:t>
            </a:r>
            <a:r>
              <a:rPr lang="en-US" sz="3600" dirty="0" err="1" smtClean="0"/>
              <a:t>thể</a:t>
            </a:r>
            <a:r>
              <a:rPr lang="en-US" sz="3600" dirty="0" smtClean="0"/>
              <a:t>, </a:t>
            </a:r>
            <a:r>
              <a:rPr lang="en-US" sz="3600" dirty="0" err="1" smtClean="0"/>
              <a:t>các</a:t>
            </a:r>
            <a:r>
              <a:rPr lang="en-US" sz="3600" dirty="0" smtClean="0"/>
              <a:t> </a:t>
            </a:r>
            <a:r>
              <a:rPr lang="en-US" sz="3600" dirty="0" err="1" smtClean="0"/>
              <a:t>tổ</a:t>
            </a:r>
            <a:r>
              <a:rPr lang="en-US" sz="3600" dirty="0" smtClean="0"/>
              <a:t> </a:t>
            </a:r>
            <a:r>
              <a:rPr lang="en-US" sz="3600" dirty="0" err="1" smtClean="0"/>
              <a:t>chức</a:t>
            </a:r>
            <a:r>
              <a:rPr lang="en-US" sz="3600" dirty="0" smtClean="0"/>
              <a:t>, </a:t>
            </a:r>
            <a:r>
              <a:rPr lang="en-US" sz="3600" dirty="0" err="1" smtClean="0"/>
              <a:t>cá</a:t>
            </a:r>
            <a:r>
              <a:rPr lang="en-US" sz="3600" dirty="0" smtClean="0"/>
              <a:t> </a:t>
            </a:r>
            <a:r>
              <a:rPr lang="en-US" sz="3600" dirty="0" err="1" smtClean="0"/>
              <a:t>nhân</a:t>
            </a:r>
            <a:r>
              <a:rPr lang="en-US" sz="3600" dirty="0" smtClean="0"/>
              <a:t> </a:t>
            </a:r>
            <a:r>
              <a:rPr lang="en-US" sz="3600" dirty="0" err="1" smtClean="0"/>
              <a:t>cùng</a:t>
            </a:r>
            <a:r>
              <a:rPr lang="en-US" sz="3600" dirty="0" smtClean="0"/>
              <a:t> </a:t>
            </a:r>
            <a:r>
              <a:rPr lang="en-US" sz="3600" dirty="0" err="1" smtClean="0"/>
              <a:t>chăm</a:t>
            </a:r>
            <a:r>
              <a:rPr lang="en-US" sz="3600" dirty="0" smtClean="0"/>
              <a:t> lo </a:t>
            </a:r>
            <a:r>
              <a:rPr lang="en-US" sz="3600" dirty="0" err="1" smtClean="0"/>
              <a:t>phát</a:t>
            </a:r>
            <a:r>
              <a:rPr lang="en-US" sz="3600" dirty="0" smtClean="0"/>
              <a:t> </a:t>
            </a:r>
            <a:r>
              <a:rPr lang="en-US" sz="3600" dirty="0" err="1" smtClean="0"/>
              <a:t>triển</a:t>
            </a:r>
            <a:r>
              <a:rPr lang="en-US" sz="3600" dirty="0" smtClean="0"/>
              <a:t> GVMN </a:t>
            </a:r>
            <a:r>
              <a:rPr lang="en-US" sz="3600" dirty="0" err="1" smtClean="0"/>
              <a:t>trên</a:t>
            </a:r>
            <a:r>
              <a:rPr lang="en-US" sz="3600" dirty="0" smtClean="0"/>
              <a:t> </a:t>
            </a:r>
            <a:r>
              <a:rPr lang="en-US" sz="3600" dirty="0" err="1" smtClean="0"/>
              <a:t>địa</a:t>
            </a:r>
            <a:r>
              <a:rPr lang="en-US" sz="3600" dirty="0" smtClean="0"/>
              <a:t> </a:t>
            </a:r>
            <a:r>
              <a:rPr lang="en-US" sz="3600" dirty="0" err="1" smtClean="0"/>
              <a:t>bàn</a:t>
            </a:r>
            <a:r>
              <a:rPr lang="en-US" sz="3600" dirty="0" smtClean="0"/>
              <a:t> </a:t>
            </a:r>
            <a:r>
              <a:rPr lang="en-US" sz="3600" dirty="0" err="1" smtClean="0"/>
              <a:t>về</a:t>
            </a:r>
            <a:r>
              <a:rPr lang="en-US" sz="3600" dirty="0" smtClean="0"/>
              <a:t>  </a:t>
            </a:r>
            <a:r>
              <a:rPr lang="en-US" sz="3600" dirty="0" err="1" smtClean="0"/>
              <a:t>xây</a:t>
            </a:r>
            <a:r>
              <a:rPr lang="en-US" sz="3600" dirty="0" smtClean="0"/>
              <a:t> </a:t>
            </a:r>
            <a:r>
              <a:rPr lang="en-US" sz="3600" dirty="0" err="1" smtClean="0"/>
              <a:t>dựng</a:t>
            </a:r>
            <a:r>
              <a:rPr lang="en-US" sz="3600" dirty="0" smtClean="0"/>
              <a:t>, </a:t>
            </a:r>
            <a:r>
              <a:rPr lang="en-US" sz="3600" dirty="0" err="1" smtClean="0"/>
              <a:t>cải</a:t>
            </a:r>
            <a:r>
              <a:rPr lang="en-US" sz="3600" dirty="0" smtClean="0"/>
              <a:t> </a:t>
            </a:r>
            <a:r>
              <a:rPr lang="en-US" sz="3600" dirty="0" err="1" smtClean="0"/>
              <a:t>thiện</a:t>
            </a:r>
            <a:r>
              <a:rPr lang="en-US" sz="3600" dirty="0" smtClean="0"/>
              <a:t> </a:t>
            </a:r>
            <a:r>
              <a:rPr lang="en-US" sz="3600" dirty="0" err="1" smtClean="0"/>
              <a:t>cơ</a:t>
            </a:r>
            <a:r>
              <a:rPr lang="en-US" sz="3600" dirty="0" smtClean="0"/>
              <a:t> </a:t>
            </a:r>
            <a:r>
              <a:rPr lang="en-US" sz="3600" dirty="0" err="1" smtClean="0"/>
              <a:t>sở</a:t>
            </a:r>
            <a:r>
              <a:rPr lang="en-US" sz="3600" dirty="0" smtClean="0"/>
              <a:t> </a:t>
            </a:r>
            <a:r>
              <a:rPr lang="en-US" sz="3600" dirty="0" err="1" smtClean="0"/>
              <a:t>vật</a:t>
            </a:r>
            <a:r>
              <a:rPr lang="en-US" sz="3600" dirty="0" smtClean="0"/>
              <a:t> </a:t>
            </a:r>
            <a:r>
              <a:rPr lang="en-US" sz="3600" dirty="0" err="1" smtClean="0"/>
              <a:t>chất</a:t>
            </a:r>
            <a:r>
              <a:rPr lang="en-US" sz="3600" smtClean="0"/>
              <a:t>. </a:t>
            </a:r>
            <a:endParaRPr lang="en-US" sz="3600" dirty="0" smtClean="0"/>
          </a:p>
        </p:txBody>
      </p:sp>
      <p:pic>
        <p:nvPicPr>
          <p:cNvPr id="20" name="Picture 20"/>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9032995" flipV="1">
            <a:off x="12452769" y="6909962"/>
            <a:ext cx="13037258" cy="6551222"/>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E:\PowerPoint\hinh PP\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
            <a:ext cx="18288000" cy="103251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54402" y="453617"/>
            <a:ext cx="7246901" cy="577081"/>
          </a:xfrm>
          <a:prstGeom prst="rect">
            <a:avLst/>
          </a:prstGeom>
        </p:spPr>
        <p:txBody>
          <a:bodyPr wrap="square" lIns="0" tIns="0" rIns="0" bIns="0" rtlCol="0" anchor="t">
            <a:spAutoFit/>
          </a:bodyPr>
          <a:lstStyle>
            <a:defPPr>
              <a:defRPr lang="en-US"/>
            </a:defPPr>
            <a:lvl1pPr algn="just">
              <a:lnSpc>
                <a:spcPts val="4480"/>
              </a:lnSpc>
              <a:defRPr sz="3200" b="1">
                <a:solidFill>
                  <a:srgbClr val="FF0000"/>
                </a:solidFill>
                <a:latin typeface="Arial" pitchFamily="34" charset="0"/>
                <a:cs typeface="Arial" pitchFamily="34" charset="0"/>
              </a:defRPr>
            </a:lvl1pPr>
          </a:lstStyle>
          <a:p>
            <a:pPr algn="ctr"/>
            <a:r>
              <a:rPr lang="en-US" sz="3800" smtClean="0"/>
              <a:t>QUÁ TRÌNH THỰC HIỆN</a:t>
            </a:r>
            <a:endParaRPr lang="en-US" sz="3800" dirty="0"/>
          </a:p>
        </p:txBody>
      </p:sp>
      <p:sp>
        <p:nvSpPr>
          <p:cNvPr id="2" name="Rectangle 1"/>
          <p:cNvSpPr/>
          <p:nvPr/>
        </p:nvSpPr>
        <p:spPr>
          <a:xfrm>
            <a:off x="685800" y="1409700"/>
            <a:ext cx="17145000" cy="7140416"/>
          </a:xfrm>
          <a:prstGeom prst="rect">
            <a:avLst/>
          </a:prstGeom>
        </p:spPr>
        <p:txBody>
          <a:bodyPr wrap="square">
            <a:spAutoFit/>
          </a:bodyPr>
          <a:lstStyle/>
          <a:p>
            <a:pPr marL="571500" lvl="0" indent="-571500">
              <a:spcBef>
                <a:spcPts val="600"/>
              </a:spcBef>
              <a:spcAft>
                <a:spcPts val="600"/>
              </a:spcAft>
              <a:buFont typeface="Wingdings" pitchFamily="2" charset="2"/>
              <a:buChar char="§"/>
            </a:pPr>
            <a:r>
              <a:rPr lang="en-US" sz="3800" b="1">
                <a:latin typeface="Arial" pitchFamily="34" charset="0"/>
                <a:cs typeface="Arial" pitchFamily="34" charset="0"/>
              </a:rPr>
              <a:t>Tháng </a:t>
            </a:r>
            <a:r>
              <a:rPr lang="en-US" sz="3800" b="1" smtClean="0">
                <a:latin typeface="Arial" pitchFamily="34" charset="0"/>
                <a:cs typeface="Arial" pitchFamily="34" charset="0"/>
              </a:rPr>
              <a:t>9/2022:</a:t>
            </a:r>
            <a:r>
              <a:rPr lang="en-US" sz="3800">
                <a:latin typeface="Arial" pitchFamily="34" charset="0"/>
                <a:cs typeface="Arial" pitchFamily="34" charset="0"/>
              </a:rPr>
              <a:t> </a:t>
            </a:r>
            <a:r>
              <a:rPr lang="en-US" sz="3800" smtClean="0">
                <a:latin typeface="Arial" pitchFamily="34" charset="0"/>
                <a:cs typeface="Arial" pitchFamily="34" charset="0"/>
              </a:rPr>
              <a:t>CBQL </a:t>
            </a:r>
            <a:r>
              <a:rPr lang="en-US" sz="3800">
                <a:latin typeface="Arial" pitchFamily="34" charset="0"/>
                <a:cs typeface="Arial" pitchFamily="34" charset="0"/>
              </a:rPr>
              <a:t>xây dựng và triển khai kế hoạch thực hiện chuyên </a:t>
            </a:r>
            <a:r>
              <a:rPr lang="en-US" sz="3800" smtClean="0">
                <a:latin typeface="Arial" pitchFamily="34" charset="0"/>
                <a:cs typeface="Arial" pitchFamily="34" charset="0"/>
              </a:rPr>
              <a:t>đề.</a:t>
            </a:r>
          </a:p>
          <a:p>
            <a:pPr marL="571500" lvl="0" indent="-571500">
              <a:spcBef>
                <a:spcPts val="600"/>
              </a:spcBef>
              <a:spcAft>
                <a:spcPts val="600"/>
              </a:spcAft>
              <a:buFont typeface="Wingdings" pitchFamily="2" charset="2"/>
              <a:buChar char="§"/>
            </a:pPr>
            <a:r>
              <a:rPr lang="en-US" sz="3800" b="1" smtClean="0">
                <a:latin typeface="Arial" pitchFamily="34" charset="0"/>
                <a:cs typeface="Arial" pitchFamily="34" charset="0"/>
              </a:rPr>
              <a:t>Tháng 10/2022:</a:t>
            </a:r>
            <a:r>
              <a:rPr lang="en-US" sz="3800">
                <a:latin typeface="Arial" pitchFamily="34" charset="0"/>
                <a:cs typeface="Arial" pitchFamily="34" charset="0"/>
              </a:rPr>
              <a:t> </a:t>
            </a:r>
            <a:r>
              <a:rPr lang="en-US" sz="3800" smtClean="0">
                <a:latin typeface="Arial" pitchFamily="34" charset="0"/>
                <a:cs typeface="Arial" pitchFamily="34" charset="0"/>
              </a:rPr>
              <a:t>CBQL </a:t>
            </a:r>
            <a:r>
              <a:rPr lang="en-US" sz="3800">
                <a:latin typeface="Arial" pitchFamily="34" charset="0"/>
                <a:cs typeface="Arial" pitchFamily="34" charset="0"/>
              </a:rPr>
              <a:t>và tổ trưởng chuyên môn xác định mục đích, nội dung, tiêu chí đánh giá và đối tượng đánh giá.</a:t>
            </a:r>
          </a:p>
          <a:p>
            <a:pPr marL="571500" lvl="0" indent="-571500">
              <a:spcBef>
                <a:spcPts val="600"/>
              </a:spcBef>
              <a:spcAft>
                <a:spcPts val="600"/>
              </a:spcAft>
              <a:buFont typeface="Wingdings" pitchFamily="2" charset="2"/>
              <a:buChar char="§"/>
            </a:pPr>
            <a:r>
              <a:rPr lang="en-US" sz="3800" b="1">
                <a:latin typeface="Arial" pitchFamily="34" charset="0"/>
                <a:cs typeface="Arial" pitchFamily="34" charset="0"/>
              </a:rPr>
              <a:t>Tháng 10</a:t>
            </a:r>
            <a:r>
              <a:rPr lang="en-US" sz="3800" b="1">
                <a:latin typeface="Arial" pitchFamily="34" charset="0"/>
                <a:cs typeface="Arial" pitchFamily="34" charset="0"/>
                <a:sym typeface="Wingdings"/>
              </a:rPr>
              <a:t></a:t>
            </a:r>
            <a:r>
              <a:rPr lang="en-US" sz="3800" b="1" smtClean="0">
                <a:latin typeface="Arial" pitchFamily="34" charset="0"/>
                <a:cs typeface="Arial" pitchFamily="34" charset="0"/>
              </a:rPr>
              <a:t>12/2022:</a:t>
            </a:r>
            <a:r>
              <a:rPr lang="en-US" sz="3800">
                <a:latin typeface="Arial" pitchFamily="34" charset="0"/>
                <a:cs typeface="Arial" pitchFamily="34" charset="0"/>
              </a:rPr>
              <a:t> </a:t>
            </a:r>
            <a:r>
              <a:rPr lang="en-US" sz="3800" smtClean="0">
                <a:latin typeface="Arial" pitchFamily="34" charset="0"/>
                <a:cs typeface="Arial" pitchFamily="34" charset="0"/>
              </a:rPr>
              <a:t>Tổ </a:t>
            </a:r>
            <a:r>
              <a:rPr lang="en-US" sz="3800">
                <a:latin typeface="Arial" pitchFamily="34" charset="0"/>
                <a:cs typeface="Arial" pitchFamily="34" charset="0"/>
              </a:rPr>
              <a:t>khối thu thập thông tin, minh chứng và phân tích thông tin, đối chiếu kết quả với mục đích đánh giá đã đề ra.</a:t>
            </a:r>
          </a:p>
          <a:p>
            <a:pPr marL="571500" lvl="0" indent="-571500">
              <a:spcBef>
                <a:spcPts val="600"/>
              </a:spcBef>
              <a:spcAft>
                <a:spcPts val="600"/>
              </a:spcAft>
              <a:buFont typeface="Wingdings" pitchFamily="2" charset="2"/>
              <a:buChar char="§"/>
            </a:pPr>
            <a:r>
              <a:rPr lang="en-US" sz="3800" b="1" smtClean="0">
                <a:latin typeface="Arial" pitchFamily="34" charset="0"/>
                <a:cs typeface="Arial" pitchFamily="34" charset="0"/>
              </a:rPr>
              <a:t>Tháng </a:t>
            </a:r>
            <a:r>
              <a:rPr lang="en-US" sz="3800" b="1">
                <a:latin typeface="Arial" pitchFamily="34" charset="0"/>
                <a:cs typeface="Arial" pitchFamily="34" charset="0"/>
              </a:rPr>
              <a:t>01</a:t>
            </a:r>
            <a:r>
              <a:rPr lang="en-US" sz="3800">
                <a:latin typeface="Arial" pitchFamily="34" charset="0"/>
                <a:cs typeface="Arial" pitchFamily="34" charset="0"/>
                <a:sym typeface="Wingdings"/>
              </a:rPr>
              <a:t></a:t>
            </a:r>
            <a:r>
              <a:rPr lang="en-US" sz="3800" b="1">
                <a:latin typeface="Arial" pitchFamily="34" charset="0"/>
                <a:cs typeface="Arial" pitchFamily="34" charset="0"/>
              </a:rPr>
              <a:t>03/2023: </a:t>
            </a:r>
            <a:r>
              <a:rPr lang="en-US" sz="3800" smtClean="0">
                <a:latin typeface="Arial" pitchFamily="34" charset="0"/>
                <a:cs typeface="Arial" pitchFamily="34" charset="0"/>
              </a:rPr>
              <a:t>Giáo </a:t>
            </a:r>
            <a:r>
              <a:rPr lang="en-US" sz="3800">
                <a:latin typeface="Arial" pitchFamily="34" charset="0"/>
                <a:cs typeface="Arial" pitchFamily="34" charset="0"/>
              </a:rPr>
              <a:t>viên nhận định/ xác định mức độ đạt và đưa ra giải pháp, thực hiện điều chỉnh</a:t>
            </a:r>
            <a:r>
              <a:rPr lang="en-US" sz="3800" b="1">
                <a:latin typeface="Arial" pitchFamily="34" charset="0"/>
                <a:cs typeface="Arial" pitchFamily="34" charset="0"/>
              </a:rPr>
              <a:t>.</a:t>
            </a:r>
            <a:endParaRPr lang="en-US" sz="3800">
              <a:latin typeface="Arial" pitchFamily="34" charset="0"/>
              <a:cs typeface="Arial" pitchFamily="34" charset="0"/>
            </a:endParaRPr>
          </a:p>
          <a:p>
            <a:pPr marL="571500" lvl="0" indent="-571500">
              <a:spcBef>
                <a:spcPts val="600"/>
              </a:spcBef>
              <a:spcAft>
                <a:spcPts val="600"/>
              </a:spcAft>
              <a:buFont typeface="Wingdings" pitchFamily="2" charset="2"/>
              <a:buChar char="§"/>
            </a:pPr>
            <a:r>
              <a:rPr lang="en-US" sz="3800" b="1">
                <a:latin typeface="Arial" pitchFamily="34" charset="0"/>
                <a:cs typeface="Arial" pitchFamily="34" charset="0"/>
              </a:rPr>
              <a:t>Tháng 04</a:t>
            </a:r>
            <a:r>
              <a:rPr lang="en-US" sz="3800">
                <a:latin typeface="Arial" pitchFamily="34" charset="0"/>
                <a:cs typeface="Arial" pitchFamily="34" charset="0"/>
                <a:sym typeface="Wingdings"/>
              </a:rPr>
              <a:t></a:t>
            </a:r>
            <a:r>
              <a:rPr lang="en-US" sz="3800" b="1" smtClean="0">
                <a:latin typeface="Arial" pitchFamily="34" charset="0"/>
                <a:cs typeface="Arial" pitchFamily="34" charset="0"/>
              </a:rPr>
              <a:t>5/2023:</a:t>
            </a:r>
            <a:r>
              <a:rPr lang="en-US" sz="3800">
                <a:latin typeface="Arial" pitchFamily="34" charset="0"/>
                <a:cs typeface="Arial" pitchFamily="34" charset="0"/>
              </a:rPr>
              <a:t> </a:t>
            </a:r>
            <a:r>
              <a:rPr lang="en-US" sz="3800" smtClean="0">
                <a:latin typeface="Arial" pitchFamily="34" charset="0"/>
                <a:cs typeface="Arial" pitchFamily="34" charset="0"/>
              </a:rPr>
              <a:t>CBQL</a:t>
            </a:r>
            <a:r>
              <a:rPr lang="en-US" sz="3800" b="1" smtClean="0">
                <a:latin typeface="Arial" pitchFamily="34" charset="0"/>
                <a:cs typeface="Arial" pitchFamily="34" charset="0"/>
              </a:rPr>
              <a:t> </a:t>
            </a:r>
            <a:r>
              <a:rPr lang="en-US" sz="3800">
                <a:latin typeface="Arial" pitchFamily="34" charset="0"/>
                <a:cs typeface="Arial" pitchFamily="34" charset="0"/>
              </a:rPr>
              <a:t>kiểm tra nhận định/ xác định mức độ đạt giải pháp đề xuất của giáo viên, thực hiện điều chỉnh, tổ chức đánh giá chung toàn trường.</a:t>
            </a:r>
            <a:r>
              <a:rPr lang="en-US" sz="3800" b="1">
                <a:latin typeface="Arial" pitchFamily="34" charset="0"/>
                <a:cs typeface="Arial" pitchFamily="34" charset="0"/>
              </a:rPr>
              <a:t> </a:t>
            </a:r>
            <a:r>
              <a:rPr lang="en-US" sz="3800">
                <a:latin typeface="Arial" pitchFamily="34" charset="0"/>
                <a:cs typeface="Arial" pitchFamily="34" charset="0"/>
              </a:rPr>
              <a:t>Báo cáo kết quả thực hiện chuyên đề gửi về Phòng Giáo dục và Đào tạo.</a:t>
            </a:r>
          </a:p>
        </p:txBody>
      </p:sp>
      <p:pic>
        <p:nvPicPr>
          <p:cNvPr id="6148" name="Picture 4" descr="E:\PowerPoint\hinh PP\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82" y="8115300"/>
            <a:ext cx="18308782" cy="2168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794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Rectangle 1"/>
          <p:cNvSpPr/>
          <p:nvPr/>
        </p:nvSpPr>
        <p:spPr>
          <a:xfrm>
            <a:off x="3124200" y="2628900"/>
            <a:ext cx="12680074" cy="1446550"/>
          </a:xfrm>
          <a:prstGeom prst="rect">
            <a:avLst/>
          </a:prstGeom>
          <a:noFill/>
        </p:spPr>
        <p:txBody>
          <a:bodyPr wrap="none" lIns="91440" tIns="45720" rIns="91440" bIns="45720">
            <a:spAutoFit/>
          </a:bodyPr>
          <a:lstStyle/>
          <a:p>
            <a:pPr algn="ctr"/>
            <a:r>
              <a:rPr lang="en-US" sz="8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TRÂN</a:t>
            </a:r>
            <a:r>
              <a:rPr lang="en-US" sz="8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 </a:t>
            </a:r>
            <a:r>
              <a:rPr lang="en-US" sz="8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TRỌNG</a:t>
            </a:r>
            <a:r>
              <a:rPr lang="en-US" sz="8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 </a:t>
            </a:r>
            <a:r>
              <a:rPr lang="en-US" sz="8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CÁM</a:t>
            </a:r>
            <a:r>
              <a:rPr lang="en-US" sz="8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 </a:t>
            </a:r>
            <a:r>
              <a:rPr lang="en-US" sz="8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ƠN</a:t>
            </a:r>
            <a:endParaRPr lang="en-US" sz="8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72000"/>
            <a:lum/>
          </a:blip>
          <a:srcRect/>
          <a:stretch>
            <a:fillRect t="-6000" b="-1000"/>
          </a:stretch>
        </a:blipFill>
        <a:effectLst/>
      </p:bgPr>
    </p:bg>
    <p:spTree>
      <p:nvGrpSpPr>
        <p:cNvPr id="1" name=""/>
        <p:cNvGrpSpPr/>
        <p:nvPr/>
      </p:nvGrpSpPr>
      <p:grpSpPr>
        <a:xfrm>
          <a:off x="0" y="0"/>
          <a:ext cx="0" cy="0"/>
          <a:chOff x="0" y="0"/>
          <a:chExt cx="0" cy="0"/>
        </a:xfrm>
      </p:grpSpPr>
      <p:sp>
        <p:nvSpPr>
          <p:cNvPr id="19" name="TextBox 19"/>
          <p:cNvSpPr txBox="1"/>
          <p:nvPr/>
        </p:nvSpPr>
        <p:spPr>
          <a:xfrm>
            <a:off x="3009552" y="8262620"/>
            <a:ext cx="397921" cy="471283"/>
          </a:xfrm>
          <a:prstGeom prst="rect">
            <a:avLst/>
          </a:prstGeom>
        </p:spPr>
        <p:txBody>
          <a:bodyPr lIns="0" tIns="0" rIns="0" bIns="0" rtlCol="0" anchor="t">
            <a:spAutoFit/>
          </a:bodyPr>
          <a:lstStyle/>
          <a:p>
            <a:pPr algn="ctr">
              <a:lnSpc>
                <a:spcPts val="4873"/>
              </a:lnSpc>
            </a:pPr>
            <a:r>
              <a:rPr lang="en-US" sz="3480" dirty="0">
                <a:latin typeface="Mokoto"/>
              </a:rPr>
              <a:t>5</a:t>
            </a:r>
          </a:p>
        </p:txBody>
      </p:sp>
      <p:pic>
        <p:nvPicPr>
          <p:cNvPr id="21"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814799" y="-1411982"/>
            <a:ext cx="2877925" cy="2823964"/>
          </a:xfrm>
          <a:prstGeom prst="rect">
            <a:avLst/>
          </a:prstGeom>
        </p:spPr>
      </p:pic>
      <p:sp>
        <p:nvSpPr>
          <p:cNvPr id="24" name="TextBox 4"/>
          <p:cNvSpPr txBox="1"/>
          <p:nvPr/>
        </p:nvSpPr>
        <p:spPr>
          <a:xfrm>
            <a:off x="-1341900" y="4185968"/>
            <a:ext cx="3086100" cy="2010955"/>
          </a:xfrm>
          <a:prstGeom prst="rect">
            <a:avLst/>
          </a:prstGeom>
        </p:spPr>
        <p:txBody>
          <a:bodyPr lIns="50800" tIns="50800" rIns="50800" bIns="50800" rtlCol="0" anchor="ctr"/>
          <a:lstStyle/>
          <a:p>
            <a:pPr algn="ctr">
              <a:lnSpc>
                <a:spcPts val="2659"/>
              </a:lnSpc>
              <a:spcBef>
                <a:spcPct val="0"/>
              </a:spcBef>
            </a:pPr>
            <a:endParaRPr dirty="0"/>
          </a:p>
        </p:txBody>
      </p:sp>
      <p:graphicFrame>
        <p:nvGraphicFramePr>
          <p:cNvPr id="20" name="Table 19"/>
          <p:cNvGraphicFramePr>
            <a:graphicFrameLocks noGrp="1"/>
          </p:cNvGraphicFramePr>
          <p:nvPr>
            <p:extLst>
              <p:ext uri="{D42A27DB-BD31-4B8C-83A1-F6EECF244321}">
                <p14:modId xmlns:p14="http://schemas.microsoft.com/office/powerpoint/2010/main" val="2349514723"/>
              </p:ext>
            </p:extLst>
          </p:nvPr>
        </p:nvGraphicFramePr>
        <p:xfrm>
          <a:off x="381000" y="571501"/>
          <a:ext cx="17526000" cy="9220200"/>
        </p:xfrm>
        <a:graphic>
          <a:graphicData uri="http://schemas.openxmlformats.org/drawingml/2006/table">
            <a:tbl>
              <a:tblPr firstRow="1" bandRow="1">
                <a:tableStyleId>{9DCAF9ED-07DC-4A11-8D7F-57B35C25682E}</a:tableStyleId>
              </a:tblPr>
              <a:tblGrid>
                <a:gridCol w="7988249">
                  <a:extLst>
                    <a:ext uri="{9D8B030D-6E8A-4147-A177-3AD203B41FA5}">
                      <a16:colId xmlns="" xmlns:a16="http://schemas.microsoft.com/office/drawing/2014/main" val="2375171219"/>
                    </a:ext>
                  </a:extLst>
                </a:gridCol>
                <a:gridCol w="9537751">
                  <a:extLst>
                    <a:ext uri="{9D8B030D-6E8A-4147-A177-3AD203B41FA5}">
                      <a16:colId xmlns="" xmlns:a16="http://schemas.microsoft.com/office/drawing/2014/main" val="3234645408"/>
                    </a:ext>
                  </a:extLst>
                </a:gridCol>
              </a:tblGrid>
              <a:tr h="1278364">
                <a:tc>
                  <a:txBody>
                    <a:bodyPr/>
                    <a:lstStyle/>
                    <a:p>
                      <a:pPr algn="ctr"/>
                      <a:r>
                        <a:rPr lang="en-US" sz="3600" dirty="0" err="1" smtClean="0"/>
                        <a:t>Bản</a:t>
                      </a:r>
                      <a:r>
                        <a:rPr lang="en-US" sz="3600" baseline="0" dirty="0" smtClean="0"/>
                        <a:t> HD </a:t>
                      </a:r>
                      <a:r>
                        <a:rPr lang="en-US" sz="3600" baseline="0" dirty="0" err="1" smtClean="0"/>
                        <a:t>đánh</a:t>
                      </a:r>
                      <a:r>
                        <a:rPr lang="en-US" sz="3600" baseline="0" dirty="0" smtClean="0"/>
                        <a:t> </a:t>
                      </a:r>
                      <a:r>
                        <a:rPr lang="en-US" sz="3600" baseline="0" dirty="0" err="1" smtClean="0"/>
                        <a:t>giá</a:t>
                      </a:r>
                      <a:r>
                        <a:rPr lang="en-US" sz="3600" baseline="0" dirty="0" smtClean="0"/>
                        <a:t> </a:t>
                      </a:r>
                      <a:r>
                        <a:rPr lang="en-US" sz="3600" baseline="0" dirty="0" err="1" smtClean="0"/>
                        <a:t>toàn</a:t>
                      </a:r>
                      <a:r>
                        <a:rPr lang="en-US" sz="3600" baseline="0" dirty="0" smtClean="0"/>
                        <a:t> </a:t>
                      </a:r>
                      <a:r>
                        <a:rPr lang="en-US" sz="3600" baseline="0" dirty="0" err="1" smtClean="0"/>
                        <a:t>cầu</a:t>
                      </a:r>
                      <a:r>
                        <a:rPr lang="en-US" sz="3600" baseline="0" dirty="0" smtClean="0"/>
                        <a:t> (GGA)</a:t>
                      </a:r>
                    </a:p>
                    <a:p>
                      <a:pPr marL="0" marR="0" indent="0" algn="ctr" defTabSz="1632832" rtl="0" eaLnBrk="1" fontAlgn="auto" latinLnBrk="0" hangingPunct="1">
                        <a:lnSpc>
                          <a:spcPct val="100000"/>
                        </a:lnSpc>
                        <a:spcBef>
                          <a:spcPts val="0"/>
                        </a:spcBef>
                        <a:spcAft>
                          <a:spcPts val="0"/>
                        </a:spcAft>
                        <a:buClrTx/>
                        <a:buSzTx/>
                        <a:buFontTx/>
                        <a:buNone/>
                        <a:tabLst/>
                        <a:defRPr/>
                      </a:pPr>
                      <a:r>
                        <a:rPr lang="en-US" sz="3600" dirty="0" smtClean="0"/>
                        <a:t>(</a:t>
                      </a:r>
                      <a:r>
                        <a:rPr lang="en-US" sz="3600" dirty="0" err="1" smtClean="0"/>
                        <a:t>Gồm</a:t>
                      </a:r>
                      <a:r>
                        <a:rPr lang="en-US" sz="3600" dirty="0" smtClean="0"/>
                        <a:t> 5 </a:t>
                      </a:r>
                      <a:r>
                        <a:rPr lang="en-US" sz="3600" dirty="0" err="1" smtClean="0"/>
                        <a:t>nội</a:t>
                      </a:r>
                      <a:r>
                        <a:rPr lang="en-US" sz="3600" dirty="0" smtClean="0"/>
                        <a:t> dung </a:t>
                      </a:r>
                      <a:r>
                        <a:rPr lang="en-US" sz="3600" dirty="0" err="1" smtClean="0"/>
                        <a:t>với</a:t>
                      </a:r>
                      <a:r>
                        <a:rPr lang="en-US" sz="3600" dirty="0" smtClean="0"/>
                        <a:t> 76 </a:t>
                      </a:r>
                      <a:r>
                        <a:rPr lang="en-US" sz="3600" dirty="0" err="1" smtClean="0"/>
                        <a:t>tiêu</a:t>
                      </a:r>
                      <a:r>
                        <a:rPr lang="en-US" sz="3600" dirty="0" smtClean="0"/>
                        <a:t> </a:t>
                      </a:r>
                      <a:r>
                        <a:rPr lang="en-US" sz="3600" dirty="0" err="1" smtClean="0"/>
                        <a:t>chí</a:t>
                      </a:r>
                      <a:r>
                        <a:rPr lang="en-US" sz="3600" dirty="0" smtClean="0"/>
                        <a:t>)</a:t>
                      </a:r>
                      <a:endParaRPr lang="en-US" sz="3600" b="1" i="1" dirty="0" smtClean="0">
                        <a:latin typeface="Arial" pitchFamily="34" charset="0"/>
                        <a:cs typeface="Arial" pitchFamily="34" charset="0"/>
                      </a:endParaRPr>
                    </a:p>
                  </a:txBody>
                  <a:tcPr>
                    <a:cell3D prstMaterial="dkEdge">
                      <a:bevel prst="riblet"/>
                      <a:lightRig rig="flood" dir="t"/>
                    </a:cell3D>
                  </a:tcPr>
                </a:tc>
                <a:tc>
                  <a:txBody>
                    <a:bodyPr/>
                    <a:lstStyle/>
                    <a:p>
                      <a:pPr algn="ctr"/>
                      <a:r>
                        <a:rPr lang="en-US" sz="3600" dirty="0" err="1" smtClean="0"/>
                        <a:t>Công</a:t>
                      </a:r>
                      <a:r>
                        <a:rPr lang="en-US" sz="3600" baseline="0" dirty="0" smtClean="0"/>
                        <a:t> </a:t>
                      </a:r>
                      <a:r>
                        <a:rPr lang="en-US" sz="3600" baseline="0" dirty="0" err="1" smtClean="0"/>
                        <a:t>cụ</a:t>
                      </a:r>
                      <a:r>
                        <a:rPr lang="en-US" sz="3600" baseline="0" dirty="0" smtClean="0"/>
                        <a:t> </a:t>
                      </a:r>
                      <a:r>
                        <a:rPr lang="en-US" sz="3600" baseline="0" dirty="0" err="1" smtClean="0"/>
                        <a:t>đánh</a:t>
                      </a:r>
                      <a:r>
                        <a:rPr lang="en-US" sz="3600" baseline="0" dirty="0" smtClean="0"/>
                        <a:t> </a:t>
                      </a:r>
                      <a:r>
                        <a:rPr lang="en-US" sz="3600" baseline="0" dirty="0" err="1" smtClean="0"/>
                        <a:t>giá</a:t>
                      </a:r>
                      <a:r>
                        <a:rPr lang="en-US" sz="3600" baseline="0" dirty="0" smtClean="0"/>
                        <a:t> </a:t>
                      </a:r>
                      <a:r>
                        <a:rPr lang="en-US" sz="3600" baseline="0" dirty="0" err="1" smtClean="0"/>
                        <a:t>thực</a:t>
                      </a:r>
                      <a:r>
                        <a:rPr lang="en-US" sz="3600" baseline="0" dirty="0" smtClean="0"/>
                        <a:t> </a:t>
                      </a:r>
                      <a:r>
                        <a:rPr lang="en-US" sz="3600" baseline="0" dirty="0" err="1" smtClean="0"/>
                        <a:t>hiện</a:t>
                      </a:r>
                      <a:r>
                        <a:rPr lang="en-US" sz="3600" baseline="0" dirty="0" smtClean="0"/>
                        <a:t> CT GDMN</a:t>
                      </a:r>
                    </a:p>
                    <a:p>
                      <a:pPr marL="0" marR="0" indent="0" algn="ctr" defTabSz="1632832" rtl="0" eaLnBrk="1" fontAlgn="auto" latinLnBrk="0" hangingPunct="1">
                        <a:lnSpc>
                          <a:spcPct val="100000"/>
                        </a:lnSpc>
                        <a:spcBef>
                          <a:spcPts val="0"/>
                        </a:spcBef>
                        <a:spcAft>
                          <a:spcPts val="0"/>
                        </a:spcAft>
                        <a:buClrTx/>
                        <a:buSzTx/>
                        <a:buFontTx/>
                        <a:buNone/>
                        <a:tabLst/>
                        <a:defRPr/>
                      </a:pPr>
                      <a:r>
                        <a:rPr lang="en-US" sz="3600" dirty="0" smtClean="0"/>
                        <a:t>(</a:t>
                      </a:r>
                      <a:r>
                        <a:rPr lang="en-US" sz="3600" dirty="0" err="1" smtClean="0"/>
                        <a:t>Gồm</a:t>
                      </a:r>
                      <a:r>
                        <a:rPr lang="en-US" sz="3600" dirty="0" smtClean="0"/>
                        <a:t> 5 </a:t>
                      </a:r>
                      <a:r>
                        <a:rPr lang="en-US" sz="3600" dirty="0" err="1" smtClean="0"/>
                        <a:t>nội</a:t>
                      </a:r>
                      <a:r>
                        <a:rPr lang="en-US" sz="3600" dirty="0" smtClean="0"/>
                        <a:t> dung </a:t>
                      </a:r>
                      <a:r>
                        <a:rPr lang="en-US" sz="3600" dirty="0" err="1" smtClean="0"/>
                        <a:t>với</a:t>
                      </a:r>
                      <a:r>
                        <a:rPr lang="en-US" sz="3600" dirty="0" smtClean="0"/>
                        <a:t> 55 </a:t>
                      </a:r>
                      <a:r>
                        <a:rPr lang="en-US" sz="3600" dirty="0" err="1" smtClean="0"/>
                        <a:t>tiêu</a:t>
                      </a:r>
                      <a:r>
                        <a:rPr lang="en-US" sz="3600" dirty="0" smtClean="0"/>
                        <a:t> </a:t>
                      </a:r>
                      <a:r>
                        <a:rPr lang="en-US" sz="3600" dirty="0" err="1" smtClean="0"/>
                        <a:t>chí</a:t>
                      </a:r>
                      <a:r>
                        <a:rPr lang="en-US" sz="3600" dirty="0" smtClean="0"/>
                        <a:t>)</a:t>
                      </a:r>
                      <a:endParaRPr lang="en-US" sz="3600" b="1" i="1" dirty="0" smtClean="0">
                        <a:latin typeface="Arial" pitchFamily="34" charset="0"/>
                        <a:cs typeface="Arial" pitchFamily="34" charset="0"/>
                      </a:endParaRPr>
                    </a:p>
                  </a:txBody>
                  <a:tcPr>
                    <a:cell3D prstMaterial="dkEdge">
                      <a:bevel prst="riblet"/>
                      <a:lightRig rig="flood" dir="t"/>
                    </a:cell3D>
                  </a:tcPr>
                </a:tc>
                <a:extLst>
                  <a:ext uri="{0D108BD9-81ED-4DB2-BD59-A6C34878D82A}">
                    <a16:rowId xmlns="" xmlns:a16="http://schemas.microsoft.com/office/drawing/2014/main" val="2091160352"/>
                  </a:ext>
                </a:extLst>
              </a:tr>
              <a:tr h="1518057">
                <a:tc>
                  <a:txBody>
                    <a:bodyPr/>
                    <a:lstStyle/>
                    <a:p>
                      <a:pPr marL="0" marR="0" indent="0" algn="l" defTabSz="1632832" rtl="0" eaLnBrk="1" fontAlgn="auto" latinLnBrk="0" hangingPunct="1">
                        <a:lnSpc>
                          <a:spcPct val="100000"/>
                        </a:lnSpc>
                        <a:spcBef>
                          <a:spcPts val="0"/>
                        </a:spcBef>
                        <a:spcAft>
                          <a:spcPts val="0"/>
                        </a:spcAft>
                        <a:buClrTx/>
                        <a:buSzTx/>
                        <a:buFontTx/>
                        <a:buNone/>
                        <a:tabLst/>
                        <a:defRPr/>
                      </a:pPr>
                      <a:r>
                        <a:rPr lang="en-US" sz="3600" dirty="0" smtClean="0"/>
                        <a:t>1. </a:t>
                      </a:r>
                      <a:r>
                        <a:rPr lang="en-US" sz="3600" dirty="0" err="1" smtClean="0"/>
                        <a:t>Môi</a:t>
                      </a:r>
                      <a:r>
                        <a:rPr lang="en-US" sz="3600" baseline="0" dirty="0" smtClean="0"/>
                        <a:t> </a:t>
                      </a:r>
                      <a:r>
                        <a:rPr lang="en-US" sz="3600" baseline="0" dirty="0" err="1" smtClean="0"/>
                        <a:t>trường</a:t>
                      </a:r>
                      <a:r>
                        <a:rPr lang="en-US" sz="3600" baseline="0" dirty="0" smtClean="0"/>
                        <a:t> </a:t>
                      </a:r>
                      <a:r>
                        <a:rPr lang="en-US" sz="3600" baseline="0" dirty="0" err="1" smtClean="0"/>
                        <a:t>và</a:t>
                      </a:r>
                      <a:r>
                        <a:rPr lang="en-US" sz="3600" baseline="0" dirty="0" smtClean="0"/>
                        <a:t> </a:t>
                      </a:r>
                      <a:r>
                        <a:rPr lang="en-US" sz="3600" baseline="0" dirty="0" err="1" smtClean="0"/>
                        <a:t>không</a:t>
                      </a:r>
                      <a:r>
                        <a:rPr lang="en-US" sz="3600" baseline="0" dirty="0" smtClean="0"/>
                        <a:t> </a:t>
                      </a:r>
                      <a:r>
                        <a:rPr lang="en-US" sz="3600" baseline="0" dirty="0" err="1" smtClean="0"/>
                        <a:t>gian</a:t>
                      </a:r>
                      <a:r>
                        <a:rPr lang="en-US" sz="3600" baseline="0" dirty="0" smtClean="0"/>
                        <a:t> </a:t>
                      </a:r>
                      <a:r>
                        <a:rPr lang="en-US" sz="3600" baseline="0" dirty="0" err="1" smtClean="0"/>
                        <a:t>vật</a:t>
                      </a:r>
                      <a:r>
                        <a:rPr lang="en-US" sz="3600" baseline="0" dirty="0" smtClean="0"/>
                        <a:t> </a:t>
                      </a:r>
                      <a:r>
                        <a:rPr lang="en-US" sz="3600" baseline="0" dirty="0" err="1" smtClean="0"/>
                        <a:t>chất</a:t>
                      </a:r>
                      <a:r>
                        <a:rPr lang="en-US" sz="3600" baseline="0" dirty="0" smtClean="0"/>
                        <a:t> </a:t>
                      </a:r>
                      <a:r>
                        <a:rPr lang="en-US" sz="3600" dirty="0" smtClean="0"/>
                        <a:t>(</a:t>
                      </a:r>
                      <a:r>
                        <a:rPr lang="en-US" sz="3600" dirty="0" err="1" smtClean="0"/>
                        <a:t>gồm</a:t>
                      </a:r>
                      <a:r>
                        <a:rPr lang="en-US" sz="3600" dirty="0" smtClean="0"/>
                        <a:t> 17 </a:t>
                      </a:r>
                      <a:r>
                        <a:rPr lang="en-US" sz="3600" dirty="0" err="1" smtClean="0"/>
                        <a:t>tiêu</a:t>
                      </a:r>
                      <a:r>
                        <a:rPr lang="en-US" sz="3600" dirty="0" smtClean="0"/>
                        <a:t> </a:t>
                      </a:r>
                      <a:r>
                        <a:rPr lang="en-US" sz="3600" dirty="0" err="1" smtClean="0"/>
                        <a:t>chí</a:t>
                      </a:r>
                      <a:r>
                        <a:rPr lang="en-US" sz="3600" dirty="0" smtClean="0"/>
                        <a:t>)</a:t>
                      </a:r>
                      <a:endParaRPr lang="en-US" sz="3600" b="0" dirty="0" smtClean="0">
                        <a:latin typeface="Arial" panose="020B0604020202020204" pitchFamily="34" charset="0"/>
                        <a:cs typeface="Arial" panose="020B0604020202020204" pitchFamily="34" charset="0"/>
                      </a:endParaRPr>
                    </a:p>
                  </a:txBody>
                  <a:tcPr>
                    <a:cell3D prstMaterial="dkEdge">
                      <a:bevel prst="riblet"/>
                      <a:lightRig rig="flood" dir="t"/>
                    </a:cell3D>
                  </a:tcPr>
                </a:tc>
                <a:tc>
                  <a:txBody>
                    <a:bodyPr/>
                    <a:lstStyle/>
                    <a:p>
                      <a:pPr marL="514350" marR="0" indent="-514350" algn="l" defTabSz="1632832" rtl="0" eaLnBrk="1" fontAlgn="auto" latinLnBrk="0" hangingPunct="1">
                        <a:lnSpc>
                          <a:spcPct val="100000"/>
                        </a:lnSpc>
                        <a:spcBef>
                          <a:spcPts val="0"/>
                        </a:spcBef>
                        <a:spcAft>
                          <a:spcPts val="0"/>
                        </a:spcAft>
                        <a:buClrTx/>
                        <a:buSzTx/>
                        <a:buFontTx/>
                        <a:buAutoNum type="arabicPeriod"/>
                        <a:tabLst/>
                        <a:defRPr/>
                      </a:pPr>
                      <a:r>
                        <a:rPr lang="en-US" sz="3600" dirty="0" err="1" smtClean="0"/>
                        <a:t>Đánh</a:t>
                      </a:r>
                      <a:r>
                        <a:rPr lang="en-US" sz="3600" dirty="0" smtClean="0"/>
                        <a:t> </a:t>
                      </a:r>
                      <a:r>
                        <a:rPr lang="en-US" sz="3600" dirty="0" err="1" smtClean="0"/>
                        <a:t>giá</a:t>
                      </a:r>
                      <a:r>
                        <a:rPr lang="en-US" sz="3600" dirty="0" smtClean="0"/>
                        <a:t> </a:t>
                      </a:r>
                      <a:r>
                        <a:rPr lang="en-US" sz="3600" dirty="0" err="1" smtClean="0"/>
                        <a:t>môi</a:t>
                      </a:r>
                      <a:r>
                        <a:rPr lang="en-US" sz="3600" dirty="0" smtClean="0"/>
                        <a:t> </a:t>
                      </a:r>
                      <a:r>
                        <a:rPr lang="en-US" sz="3600" dirty="0" err="1" smtClean="0"/>
                        <a:t>trường</a:t>
                      </a:r>
                      <a:r>
                        <a:rPr lang="en-US" sz="3600" dirty="0" smtClean="0"/>
                        <a:t> </a:t>
                      </a:r>
                      <a:r>
                        <a:rPr lang="en-US" sz="3600" dirty="0" err="1" smtClean="0"/>
                        <a:t>giáo</a:t>
                      </a:r>
                      <a:r>
                        <a:rPr lang="en-US" sz="3600" dirty="0" smtClean="0"/>
                        <a:t> </a:t>
                      </a:r>
                      <a:r>
                        <a:rPr lang="en-US" sz="3600" dirty="0" err="1" smtClean="0"/>
                        <a:t>dục</a:t>
                      </a:r>
                      <a:endParaRPr lang="en-US" sz="3600" dirty="0" smtClean="0"/>
                    </a:p>
                    <a:p>
                      <a:pPr marL="0" marR="0" indent="0" algn="l" defTabSz="1632832" rtl="0" eaLnBrk="1" fontAlgn="auto" latinLnBrk="0" hangingPunct="1">
                        <a:lnSpc>
                          <a:spcPct val="100000"/>
                        </a:lnSpc>
                        <a:spcBef>
                          <a:spcPts val="0"/>
                        </a:spcBef>
                        <a:spcAft>
                          <a:spcPts val="0"/>
                        </a:spcAft>
                        <a:buClrTx/>
                        <a:buSzTx/>
                        <a:buFontTx/>
                        <a:buNone/>
                        <a:tabLst/>
                        <a:defRPr/>
                      </a:pPr>
                      <a:r>
                        <a:rPr lang="en-US" sz="3600" dirty="0" smtClean="0"/>
                        <a:t> (</a:t>
                      </a:r>
                      <a:r>
                        <a:rPr lang="en-US" sz="3600" dirty="0" err="1" smtClean="0"/>
                        <a:t>gồm</a:t>
                      </a:r>
                      <a:r>
                        <a:rPr lang="en-US" sz="3600" dirty="0" smtClean="0"/>
                        <a:t> 9 </a:t>
                      </a:r>
                      <a:r>
                        <a:rPr lang="en-US" sz="3600" dirty="0" err="1" smtClean="0"/>
                        <a:t>tiêu</a:t>
                      </a:r>
                      <a:r>
                        <a:rPr lang="en-US" sz="3600" dirty="0" smtClean="0"/>
                        <a:t> </a:t>
                      </a:r>
                      <a:r>
                        <a:rPr lang="en-US" sz="3600" dirty="0" err="1" smtClean="0"/>
                        <a:t>chí</a:t>
                      </a:r>
                      <a:r>
                        <a:rPr lang="en-US" sz="3600" dirty="0" smtClean="0"/>
                        <a:t>)</a:t>
                      </a:r>
                      <a:endParaRPr lang="en-US" sz="3600" b="0" dirty="0" smtClean="0">
                        <a:latin typeface="Arial" panose="020B0604020202020204" pitchFamily="34" charset="0"/>
                        <a:cs typeface="Arial" panose="020B0604020202020204" pitchFamily="34" charset="0"/>
                      </a:endParaRPr>
                    </a:p>
                  </a:txBody>
                  <a:tcPr>
                    <a:cell3D prstMaterial="dkEdge">
                      <a:bevel prst="riblet"/>
                      <a:lightRig rig="flood" dir="t"/>
                    </a:cell3D>
                  </a:tcPr>
                </a:tc>
                <a:extLst>
                  <a:ext uri="{0D108BD9-81ED-4DB2-BD59-A6C34878D82A}">
                    <a16:rowId xmlns="" xmlns:a16="http://schemas.microsoft.com/office/drawing/2014/main" val="2003239208"/>
                  </a:ext>
                </a:extLst>
              </a:tr>
              <a:tr h="1565996">
                <a:tc>
                  <a:txBody>
                    <a:bodyPr/>
                    <a:lstStyle/>
                    <a:p>
                      <a:r>
                        <a:rPr lang="en-US" sz="3600" dirty="0" smtClean="0"/>
                        <a:t>2. </a:t>
                      </a:r>
                      <a:r>
                        <a:rPr lang="en-US" sz="3600" dirty="0" err="1" smtClean="0"/>
                        <a:t>Nội</a:t>
                      </a:r>
                      <a:r>
                        <a:rPr lang="en-US" sz="3600" baseline="0" dirty="0" smtClean="0"/>
                        <a:t> dung </a:t>
                      </a:r>
                      <a:r>
                        <a:rPr lang="en-US" sz="3600" baseline="0" dirty="0" err="1" smtClean="0"/>
                        <a:t>chương</a:t>
                      </a:r>
                      <a:r>
                        <a:rPr lang="en-US" sz="3600" baseline="0" dirty="0" smtClean="0"/>
                        <a:t> </a:t>
                      </a:r>
                      <a:r>
                        <a:rPr lang="en-US" sz="3600" baseline="0" dirty="0" err="1" smtClean="0"/>
                        <a:t>trình</a:t>
                      </a:r>
                      <a:r>
                        <a:rPr lang="en-US" sz="3600" baseline="0" dirty="0" smtClean="0"/>
                        <a:t> </a:t>
                      </a:r>
                      <a:r>
                        <a:rPr lang="en-US" sz="3600" baseline="0" dirty="0" err="1" smtClean="0"/>
                        <a:t>và</a:t>
                      </a:r>
                      <a:r>
                        <a:rPr lang="en-US" sz="3600" baseline="0" dirty="0" smtClean="0"/>
                        <a:t> </a:t>
                      </a:r>
                      <a:r>
                        <a:rPr lang="en-US" sz="3600" baseline="0" dirty="0" err="1" smtClean="0"/>
                        <a:t>phương</a:t>
                      </a:r>
                      <a:r>
                        <a:rPr lang="en-US" sz="3600" baseline="0" dirty="0" smtClean="0"/>
                        <a:t> </a:t>
                      </a:r>
                      <a:r>
                        <a:rPr lang="en-US" sz="3600" baseline="0" dirty="0" err="1" smtClean="0"/>
                        <a:t>pháp</a:t>
                      </a:r>
                      <a:r>
                        <a:rPr lang="en-US" sz="3600" baseline="0" dirty="0" smtClean="0"/>
                        <a:t> </a:t>
                      </a:r>
                      <a:r>
                        <a:rPr lang="en-US" sz="3600" baseline="0" dirty="0" err="1" smtClean="0"/>
                        <a:t>giáo</a:t>
                      </a:r>
                      <a:r>
                        <a:rPr lang="en-US" sz="3600" baseline="0" dirty="0" smtClean="0"/>
                        <a:t> </a:t>
                      </a:r>
                      <a:r>
                        <a:rPr lang="en-US" sz="3600" baseline="0" dirty="0" err="1" smtClean="0"/>
                        <a:t>dục</a:t>
                      </a:r>
                      <a:r>
                        <a:rPr lang="en-US" sz="3600" baseline="0" dirty="0" smtClean="0"/>
                        <a:t> </a:t>
                      </a:r>
                      <a:r>
                        <a:rPr lang="en-US" sz="3600" dirty="0" smtClean="0"/>
                        <a:t>(</a:t>
                      </a:r>
                      <a:r>
                        <a:rPr lang="en-US" sz="3600" dirty="0" err="1" smtClean="0"/>
                        <a:t>gồm</a:t>
                      </a:r>
                      <a:r>
                        <a:rPr lang="en-US" sz="3600" dirty="0" smtClean="0"/>
                        <a:t> 15 </a:t>
                      </a:r>
                      <a:r>
                        <a:rPr lang="en-US" sz="3600" dirty="0" err="1" smtClean="0"/>
                        <a:t>tiêu</a:t>
                      </a:r>
                      <a:r>
                        <a:rPr lang="en-US" sz="3600" dirty="0" smtClean="0"/>
                        <a:t> </a:t>
                      </a:r>
                      <a:r>
                        <a:rPr lang="en-US" sz="3600" dirty="0" err="1" smtClean="0"/>
                        <a:t>chí</a:t>
                      </a:r>
                      <a:r>
                        <a:rPr lang="en-US" sz="3600" dirty="0" smtClean="0"/>
                        <a:t>)</a:t>
                      </a:r>
                      <a:endParaRPr lang="en-US" sz="3600" b="0" dirty="0">
                        <a:latin typeface="Arial" panose="020B0604020202020204" pitchFamily="34" charset="0"/>
                        <a:cs typeface="Arial" panose="020B0604020202020204" pitchFamily="34" charset="0"/>
                      </a:endParaRPr>
                    </a:p>
                  </a:txBody>
                  <a:tcPr>
                    <a:cell3D prstMaterial="dkEdge">
                      <a:bevel prst="riblet"/>
                      <a:lightRig rig="flood" dir="t"/>
                    </a:cell3D>
                  </a:tcPr>
                </a:tc>
                <a:tc>
                  <a:txBody>
                    <a:bodyPr/>
                    <a:lstStyle/>
                    <a:p>
                      <a:pPr marL="0" marR="0" indent="0" algn="l" defTabSz="1632832" rtl="0" eaLnBrk="1" fontAlgn="auto" latinLnBrk="0" hangingPunct="1">
                        <a:lnSpc>
                          <a:spcPct val="100000"/>
                        </a:lnSpc>
                        <a:spcBef>
                          <a:spcPts val="0"/>
                        </a:spcBef>
                        <a:spcAft>
                          <a:spcPts val="0"/>
                        </a:spcAft>
                        <a:buClrTx/>
                        <a:buSzTx/>
                        <a:buFontTx/>
                        <a:buNone/>
                        <a:tabLst/>
                        <a:defRPr/>
                      </a:pPr>
                      <a:r>
                        <a:rPr lang="en-US" sz="3600" dirty="0" smtClean="0"/>
                        <a:t>2. </a:t>
                      </a:r>
                      <a:r>
                        <a:rPr lang="en-US" sz="3600" dirty="0" err="1" smtClean="0"/>
                        <a:t>Đánh</a:t>
                      </a:r>
                      <a:r>
                        <a:rPr lang="en-US" sz="3600" dirty="0" smtClean="0"/>
                        <a:t> </a:t>
                      </a:r>
                      <a:r>
                        <a:rPr lang="en-US" sz="3600" dirty="0" err="1" smtClean="0"/>
                        <a:t>giá</a:t>
                      </a:r>
                      <a:r>
                        <a:rPr lang="en-US" sz="3600" dirty="0" smtClean="0"/>
                        <a:t> </a:t>
                      </a:r>
                      <a:r>
                        <a:rPr lang="en-US" sz="3600" dirty="0" err="1" smtClean="0"/>
                        <a:t>nội</a:t>
                      </a:r>
                      <a:r>
                        <a:rPr lang="en-US" sz="3600" dirty="0" smtClean="0"/>
                        <a:t> dung </a:t>
                      </a:r>
                      <a:r>
                        <a:rPr lang="en-US" sz="3600" dirty="0" err="1" smtClean="0"/>
                        <a:t>chương</a:t>
                      </a:r>
                      <a:r>
                        <a:rPr lang="en-US" sz="3600" dirty="0" smtClean="0"/>
                        <a:t> </a:t>
                      </a:r>
                      <a:r>
                        <a:rPr lang="en-US" sz="3600" dirty="0" err="1" smtClean="0"/>
                        <a:t>trình</a:t>
                      </a:r>
                      <a:r>
                        <a:rPr lang="en-US" sz="3600" dirty="0" smtClean="0"/>
                        <a:t> </a:t>
                      </a:r>
                      <a:r>
                        <a:rPr lang="en-US" sz="3600" dirty="0" err="1" smtClean="0"/>
                        <a:t>và</a:t>
                      </a:r>
                      <a:r>
                        <a:rPr lang="en-US" sz="3600" dirty="0" smtClean="0"/>
                        <a:t> </a:t>
                      </a:r>
                      <a:r>
                        <a:rPr lang="en-US" sz="3600" dirty="0" err="1" smtClean="0"/>
                        <a:t>phương</a:t>
                      </a:r>
                      <a:r>
                        <a:rPr lang="en-US" sz="3600" dirty="0" smtClean="0"/>
                        <a:t> </a:t>
                      </a:r>
                      <a:r>
                        <a:rPr lang="en-US" sz="3600" dirty="0" err="1" smtClean="0"/>
                        <a:t>pháp</a:t>
                      </a:r>
                      <a:r>
                        <a:rPr lang="en-US" sz="3600" dirty="0" smtClean="0"/>
                        <a:t>, </a:t>
                      </a:r>
                      <a:r>
                        <a:rPr lang="en-US" sz="3600" dirty="0" err="1" smtClean="0"/>
                        <a:t>hình</a:t>
                      </a:r>
                      <a:r>
                        <a:rPr lang="en-US" sz="3600" dirty="0" smtClean="0"/>
                        <a:t> </a:t>
                      </a:r>
                      <a:r>
                        <a:rPr lang="en-US" sz="3600" dirty="0" err="1" smtClean="0"/>
                        <a:t>thức</a:t>
                      </a:r>
                      <a:r>
                        <a:rPr lang="en-US" sz="3600" dirty="0" smtClean="0"/>
                        <a:t> </a:t>
                      </a:r>
                      <a:r>
                        <a:rPr lang="en-US" sz="3600" dirty="0" err="1" smtClean="0"/>
                        <a:t>giáo</a:t>
                      </a:r>
                      <a:r>
                        <a:rPr lang="en-US" sz="3600" dirty="0" smtClean="0"/>
                        <a:t> </a:t>
                      </a:r>
                      <a:r>
                        <a:rPr lang="en-US" sz="3600" dirty="0" err="1" smtClean="0"/>
                        <a:t>dục</a:t>
                      </a:r>
                      <a:r>
                        <a:rPr lang="en-US" sz="3600" dirty="0" smtClean="0"/>
                        <a:t> (</a:t>
                      </a:r>
                      <a:r>
                        <a:rPr lang="en-US" sz="3600" dirty="0" err="1" smtClean="0"/>
                        <a:t>gồm</a:t>
                      </a:r>
                      <a:r>
                        <a:rPr lang="en-US" sz="3600" dirty="0" smtClean="0"/>
                        <a:t> 27 </a:t>
                      </a:r>
                      <a:r>
                        <a:rPr lang="en-US" sz="3600" dirty="0" err="1" smtClean="0"/>
                        <a:t>tiêu</a:t>
                      </a:r>
                      <a:r>
                        <a:rPr lang="en-US" sz="3600" dirty="0" smtClean="0"/>
                        <a:t> </a:t>
                      </a:r>
                      <a:r>
                        <a:rPr lang="en-US" sz="3600" dirty="0" err="1" smtClean="0"/>
                        <a:t>chí</a:t>
                      </a:r>
                      <a:r>
                        <a:rPr lang="en-US" sz="3600" dirty="0" smtClean="0"/>
                        <a:t>).</a:t>
                      </a:r>
                      <a:endParaRPr lang="en-US" sz="3600" b="0" dirty="0" smtClean="0">
                        <a:latin typeface="Arial" panose="020B0604020202020204" pitchFamily="34" charset="0"/>
                        <a:cs typeface="Arial" panose="020B0604020202020204" pitchFamily="34" charset="0"/>
                      </a:endParaRPr>
                    </a:p>
                  </a:txBody>
                  <a:tcPr>
                    <a:cell3D prstMaterial="dkEdge">
                      <a:bevel prst="riblet"/>
                      <a:lightRig rig="flood" dir="t"/>
                    </a:cell3D>
                  </a:tcPr>
                </a:tc>
                <a:extLst>
                  <a:ext uri="{0D108BD9-81ED-4DB2-BD59-A6C34878D82A}">
                    <a16:rowId xmlns="" xmlns:a16="http://schemas.microsoft.com/office/drawing/2014/main" val="3169331952"/>
                  </a:ext>
                </a:extLst>
              </a:tr>
              <a:tr h="1518057">
                <a:tc>
                  <a:txBody>
                    <a:bodyPr/>
                    <a:lstStyle/>
                    <a:p>
                      <a:pPr marL="0" marR="0" indent="0" algn="l" defTabSz="1632832" rtl="0" eaLnBrk="1" fontAlgn="auto" latinLnBrk="0" hangingPunct="1">
                        <a:lnSpc>
                          <a:spcPct val="100000"/>
                        </a:lnSpc>
                        <a:spcBef>
                          <a:spcPts val="0"/>
                        </a:spcBef>
                        <a:spcAft>
                          <a:spcPts val="0"/>
                        </a:spcAft>
                        <a:buClrTx/>
                        <a:buSzTx/>
                        <a:buFontTx/>
                        <a:buNone/>
                        <a:tabLst/>
                        <a:defRPr/>
                      </a:pPr>
                      <a:r>
                        <a:rPr lang="en-US" sz="3600" dirty="0" smtClean="0"/>
                        <a:t>3. </a:t>
                      </a:r>
                      <a:r>
                        <a:rPr lang="en-US" sz="3600" dirty="0" err="1" smtClean="0"/>
                        <a:t>Giáo</a:t>
                      </a:r>
                      <a:r>
                        <a:rPr lang="en-US" sz="3600" baseline="0" dirty="0" smtClean="0"/>
                        <a:t> </a:t>
                      </a:r>
                      <a:r>
                        <a:rPr lang="en-US" sz="3600" baseline="0" dirty="0" err="1" smtClean="0"/>
                        <a:t>viên</a:t>
                      </a:r>
                      <a:r>
                        <a:rPr lang="en-US" sz="3600" baseline="0" dirty="0" smtClean="0"/>
                        <a:t> </a:t>
                      </a:r>
                      <a:r>
                        <a:rPr lang="en-US" sz="3600" baseline="0" dirty="0" err="1" smtClean="0"/>
                        <a:t>mầm</a:t>
                      </a:r>
                      <a:r>
                        <a:rPr lang="en-US" sz="3600" baseline="0" dirty="0" smtClean="0"/>
                        <a:t> non </a:t>
                      </a:r>
                      <a:r>
                        <a:rPr lang="en-US" sz="3600" baseline="0" dirty="0" err="1" smtClean="0"/>
                        <a:t>và</a:t>
                      </a:r>
                      <a:r>
                        <a:rPr lang="en-US" sz="3600" baseline="0" dirty="0" smtClean="0"/>
                        <a:t> </a:t>
                      </a:r>
                      <a:r>
                        <a:rPr lang="en-US" sz="3600" baseline="0" dirty="0" err="1" smtClean="0"/>
                        <a:t>người</a:t>
                      </a:r>
                      <a:r>
                        <a:rPr lang="en-US" sz="3600" baseline="0" dirty="0" smtClean="0"/>
                        <a:t> </a:t>
                      </a:r>
                      <a:r>
                        <a:rPr lang="en-US" sz="3600" baseline="0" dirty="0" err="1" smtClean="0"/>
                        <a:t>chăm</a:t>
                      </a:r>
                      <a:r>
                        <a:rPr lang="en-US" sz="3600" baseline="0" dirty="0" smtClean="0"/>
                        <a:t> </a:t>
                      </a:r>
                      <a:r>
                        <a:rPr lang="en-US" sz="3600" baseline="0" dirty="0" err="1" smtClean="0"/>
                        <a:t>sóc</a:t>
                      </a:r>
                      <a:r>
                        <a:rPr lang="en-US" sz="3600" baseline="0" dirty="0" smtClean="0"/>
                        <a:t> </a:t>
                      </a:r>
                      <a:r>
                        <a:rPr lang="en-US" sz="3600" baseline="0" dirty="0" err="1" smtClean="0"/>
                        <a:t>trẻ</a:t>
                      </a:r>
                      <a:r>
                        <a:rPr lang="en-US" sz="3600" baseline="0" dirty="0" smtClean="0"/>
                        <a:t> </a:t>
                      </a:r>
                      <a:r>
                        <a:rPr lang="en-US" sz="3600" dirty="0" smtClean="0"/>
                        <a:t>(</a:t>
                      </a:r>
                      <a:r>
                        <a:rPr lang="en-US" sz="3600" dirty="0" err="1" smtClean="0"/>
                        <a:t>gồm</a:t>
                      </a:r>
                      <a:r>
                        <a:rPr lang="en-US" sz="3600" dirty="0" smtClean="0"/>
                        <a:t> 11 </a:t>
                      </a:r>
                      <a:r>
                        <a:rPr lang="en-US" sz="3600" dirty="0" err="1" smtClean="0"/>
                        <a:t>tiêu</a:t>
                      </a:r>
                      <a:r>
                        <a:rPr lang="en-US" sz="3600" dirty="0" smtClean="0"/>
                        <a:t> </a:t>
                      </a:r>
                      <a:r>
                        <a:rPr lang="en-US" sz="3600" dirty="0" err="1" smtClean="0"/>
                        <a:t>chí</a:t>
                      </a:r>
                      <a:r>
                        <a:rPr lang="en-US" sz="3600" dirty="0" smtClean="0"/>
                        <a:t>).</a:t>
                      </a:r>
                      <a:endParaRPr lang="en-US" sz="3600" b="0" dirty="0" smtClean="0">
                        <a:latin typeface="Arial" panose="020B0604020202020204" pitchFamily="34" charset="0"/>
                        <a:cs typeface="Arial" panose="020B0604020202020204" pitchFamily="34" charset="0"/>
                      </a:endParaRPr>
                    </a:p>
                  </a:txBody>
                  <a:tcPr>
                    <a:cell3D prstMaterial="dkEdge">
                      <a:bevel prst="riblet"/>
                      <a:lightRig rig="flood" dir="t"/>
                    </a:cell3D>
                  </a:tcPr>
                </a:tc>
                <a:tc>
                  <a:txBody>
                    <a:bodyPr/>
                    <a:lstStyle/>
                    <a:p>
                      <a:pPr marL="0" marR="0" indent="0" algn="l" defTabSz="1632832" rtl="0" eaLnBrk="1" fontAlgn="auto" latinLnBrk="0" hangingPunct="1">
                        <a:lnSpc>
                          <a:spcPct val="100000"/>
                        </a:lnSpc>
                        <a:spcBef>
                          <a:spcPts val="0"/>
                        </a:spcBef>
                        <a:spcAft>
                          <a:spcPts val="0"/>
                        </a:spcAft>
                        <a:buClrTx/>
                        <a:buSzTx/>
                        <a:buFontTx/>
                        <a:buNone/>
                        <a:tabLst/>
                        <a:defRPr/>
                      </a:pPr>
                      <a:r>
                        <a:rPr lang="en-US" sz="3600" dirty="0" smtClean="0"/>
                        <a:t>3. </a:t>
                      </a:r>
                      <a:r>
                        <a:rPr lang="en-US" sz="3600" dirty="0" err="1" smtClean="0"/>
                        <a:t>Đánh</a:t>
                      </a:r>
                      <a:r>
                        <a:rPr lang="en-US" sz="3600" dirty="0" smtClean="0"/>
                        <a:t> </a:t>
                      </a:r>
                      <a:r>
                        <a:rPr lang="en-US" sz="3600" dirty="0" err="1" smtClean="0"/>
                        <a:t>giá</a:t>
                      </a:r>
                      <a:r>
                        <a:rPr lang="en-US" sz="3600" dirty="0" smtClean="0"/>
                        <a:t> </a:t>
                      </a:r>
                      <a:r>
                        <a:rPr lang="en-US" sz="3600" dirty="0" err="1" smtClean="0"/>
                        <a:t>đội</a:t>
                      </a:r>
                      <a:r>
                        <a:rPr lang="en-US" sz="3600" dirty="0" smtClean="0"/>
                        <a:t> </a:t>
                      </a:r>
                      <a:r>
                        <a:rPr lang="en-US" sz="3600" dirty="0" err="1" smtClean="0"/>
                        <a:t>ngũ</a:t>
                      </a:r>
                      <a:r>
                        <a:rPr lang="en-US" sz="3600" dirty="0" smtClean="0"/>
                        <a:t> </a:t>
                      </a:r>
                      <a:r>
                        <a:rPr lang="en-US" sz="3600" dirty="0" err="1" smtClean="0"/>
                        <a:t>cán</a:t>
                      </a:r>
                      <a:r>
                        <a:rPr lang="en-US" sz="3600" dirty="0" smtClean="0"/>
                        <a:t> </a:t>
                      </a:r>
                      <a:r>
                        <a:rPr lang="en-US" sz="3600" dirty="0" err="1" smtClean="0"/>
                        <a:t>bộ</a:t>
                      </a:r>
                      <a:r>
                        <a:rPr lang="en-US" sz="3600" dirty="0" smtClean="0"/>
                        <a:t> </a:t>
                      </a:r>
                      <a:r>
                        <a:rPr lang="en-US" sz="3600" dirty="0" err="1" smtClean="0"/>
                        <a:t>quản</a:t>
                      </a:r>
                      <a:r>
                        <a:rPr lang="en-US" sz="3600" dirty="0" smtClean="0"/>
                        <a:t> </a:t>
                      </a:r>
                      <a:r>
                        <a:rPr lang="en-US" sz="3600" dirty="0" err="1" smtClean="0"/>
                        <a:t>lí</a:t>
                      </a:r>
                      <a:r>
                        <a:rPr lang="en-US" sz="3600" dirty="0" smtClean="0"/>
                        <a:t>, GV, </a:t>
                      </a:r>
                      <a:r>
                        <a:rPr lang="en-US" sz="3600" dirty="0" err="1" smtClean="0"/>
                        <a:t>nhân</a:t>
                      </a:r>
                      <a:r>
                        <a:rPr lang="en-US" sz="3600" dirty="0" smtClean="0"/>
                        <a:t> </a:t>
                      </a:r>
                      <a:r>
                        <a:rPr lang="en-US" sz="3600" dirty="0" err="1" smtClean="0"/>
                        <a:t>viên</a:t>
                      </a:r>
                      <a:r>
                        <a:rPr lang="en-US" sz="3600" dirty="0" smtClean="0"/>
                        <a:t> (</a:t>
                      </a:r>
                      <a:r>
                        <a:rPr lang="en-US" sz="3600" dirty="0" err="1" smtClean="0"/>
                        <a:t>gồm</a:t>
                      </a:r>
                      <a:r>
                        <a:rPr lang="en-US" sz="3600" dirty="0" smtClean="0"/>
                        <a:t> 9 </a:t>
                      </a:r>
                      <a:r>
                        <a:rPr lang="en-US" sz="3600" dirty="0" err="1" smtClean="0"/>
                        <a:t>tiêu</a:t>
                      </a:r>
                      <a:r>
                        <a:rPr lang="en-US" sz="3600" dirty="0" smtClean="0"/>
                        <a:t> </a:t>
                      </a:r>
                      <a:r>
                        <a:rPr lang="en-US" sz="3600" dirty="0" err="1" smtClean="0"/>
                        <a:t>chí</a:t>
                      </a:r>
                      <a:r>
                        <a:rPr lang="en-US" sz="3600" dirty="0" smtClean="0"/>
                        <a:t>).</a:t>
                      </a:r>
                      <a:endParaRPr lang="en-US" sz="3600" b="0" dirty="0" smtClean="0">
                        <a:latin typeface="Arial" panose="020B0604020202020204" pitchFamily="34" charset="0"/>
                        <a:cs typeface="Arial" panose="020B0604020202020204" pitchFamily="34" charset="0"/>
                      </a:endParaRPr>
                    </a:p>
                  </a:txBody>
                  <a:tcPr>
                    <a:cell3D prstMaterial="dkEdge">
                      <a:bevel prst="riblet"/>
                      <a:lightRig rig="flood" dir="t"/>
                    </a:cell3D>
                  </a:tcPr>
                </a:tc>
                <a:extLst>
                  <a:ext uri="{0D108BD9-81ED-4DB2-BD59-A6C34878D82A}">
                    <a16:rowId xmlns="" xmlns:a16="http://schemas.microsoft.com/office/drawing/2014/main" val="3010584622"/>
                  </a:ext>
                </a:extLst>
              </a:tr>
              <a:tr h="1518057">
                <a:tc>
                  <a:txBody>
                    <a:bodyPr/>
                    <a:lstStyle/>
                    <a:p>
                      <a:pPr marL="0" marR="0" indent="0" algn="l" defTabSz="1632832" rtl="0" eaLnBrk="1" fontAlgn="auto" latinLnBrk="0" hangingPunct="1">
                        <a:lnSpc>
                          <a:spcPct val="100000"/>
                        </a:lnSpc>
                        <a:spcBef>
                          <a:spcPts val="0"/>
                        </a:spcBef>
                        <a:spcAft>
                          <a:spcPts val="0"/>
                        </a:spcAft>
                        <a:buClrTx/>
                        <a:buSzTx/>
                        <a:buFontTx/>
                        <a:buNone/>
                        <a:tabLst/>
                        <a:defRPr/>
                      </a:pPr>
                      <a:r>
                        <a:rPr lang="en-US" sz="3600" smtClean="0"/>
                        <a:t>4. Phối hợp với gia đình và cộng đồng (gồm 19 tiêu chí)</a:t>
                      </a:r>
                      <a:endParaRPr lang="en-US" sz="3600" b="0" dirty="0" smtClean="0">
                        <a:latin typeface="Arial" panose="020B0604020202020204" pitchFamily="34" charset="0"/>
                        <a:cs typeface="Arial" panose="020B0604020202020204" pitchFamily="34" charset="0"/>
                      </a:endParaRPr>
                    </a:p>
                  </a:txBody>
                  <a:tcPr>
                    <a:cell3D prstMaterial="dkEdge">
                      <a:bevel prst="riblet"/>
                      <a:lightRig rig="flood" dir="t"/>
                    </a:cell3D>
                  </a:tcPr>
                </a:tc>
                <a:tc>
                  <a:txBody>
                    <a:bodyPr/>
                    <a:lstStyle/>
                    <a:p>
                      <a:pPr marL="0" marR="0" indent="0" algn="l" defTabSz="1632832" rtl="0" eaLnBrk="1" fontAlgn="auto" latinLnBrk="0" hangingPunct="1">
                        <a:lnSpc>
                          <a:spcPct val="100000"/>
                        </a:lnSpc>
                        <a:spcBef>
                          <a:spcPts val="0"/>
                        </a:spcBef>
                        <a:spcAft>
                          <a:spcPts val="0"/>
                        </a:spcAft>
                        <a:buClrTx/>
                        <a:buSzTx/>
                        <a:buFontTx/>
                        <a:buNone/>
                        <a:tabLst/>
                        <a:defRPr/>
                      </a:pPr>
                      <a:r>
                        <a:rPr lang="en-US" sz="3600" dirty="0" smtClean="0"/>
                        <a:t>4. </a:t>
                      </a:r>
                      <a:r>
                        <a:rPr lang="en-US" sz="3600" dirty="0" err="1" smtClean="0"/>
                        <a:t>Đánh</a:t>
                      </a:r>
                      <a:r>
                        <a:rPr lang="en-US" sz="3600" dirty="0" smtClean="0"/>
                        <a:t> </a:t>
                      </a:r>
                      <a:r>
                        <a:rPr lang="en-US" sz="3600" dirty="0" err="1" smtClean="0"/>
                        <a:t>giá</a:t>
                      </a:r>
                      <a:r>
                        <a:rPr lang="en-US" sz="3600" dirty="0" smtClean="0"/>
                        <a:t> </a:t>
                      </a:r>
                      <a:r>
                        <a:rPr lang="en-US" sz="3600" dirty="0" err="1" smtClean="0"/>
                        <a:t>sự</a:t>
                      </a:r>
                      <a:r>
                        <a:rPr lang="en-US" sz="3600" dirty="0" smtClean="0"/>
                        <a:t> </a:t>
                      </a:r>
                      <a:r>
                        <a:rPr lang="en-US" sz="3600" dirty="0" err="1" smtClean="0"/>
                        <a:t>phối</a:t>
                      </a:r>
                      <a:r>
                        <a:rPr lang="en-US" sz="3600" dirty="0" smtClean="0"/>
                        <a:t> </a:t>
                      </a:r>
                      <a:r>
                        <a:rPr lang="en-US" sz="3600" dirty="0" err="1" smtClean="0"/>
                        <a:t>hợp</a:t>
                      </a:r>
                      <a:r>
                        <a:rPr lang="en-US" sz="3600" dirty="0" smtClean="0"/>
                        <a:t> </a:t>
                      </a:r>
                      <a:r>
                        <a:rPr lang="en-US" sz="3600" dirty="0" err="1" smtClean="0"/>
                        <a:t>với</a:t>
                      </a:r>
                      <a:r>
                        <a:rPr lang="en-US" sz="3600" dirty="0" smtClean="0"/>
                        <a:t> </a:t>
                      </a:r>
                      <a:r>
                        <a:rPr lang="en-US" sz="3600" dirty="0" err="1" smtClean="0"/>
                        <a:t>gia</a:t>
                      </a:r>
                      <a:r>
                        <a:rPr lang="en-US" sz="3600" dirty="0" smtClean="0"/>
                        <a:t> </a:t>
                      </a:r>
                      <a:r>
                        <a:rPr lang="en-US" sz="3600" dirty="0" err="1" smtClean="0"/>
                        <a:t>đình</a:t>
                      </a:r>
                      <a:r>
                        <a:rPr lang="en-US" sz="3600" dirty="0" smtClean="0"/>
                        <a:t> </a:t>
                      </a:r>
                      <a:r>
                        <a:rPr lang="en-US" sz="3600" dirty="0" err="1" smtClean="0"/>
                        <a:t>và</a:t>
                      </a:r>
                      <a:r>
                        <a:rPr lang="en-US" sz="3600" dirty="0" smtClean="0"/>
                        <a:t> </a:t>
                      </a:r>
                      <a:r>
                        <a:rPr lang="en-US" sz="3600" dirty="0" err="1" smtClean="0"/>
                        <a:t>cộng</a:t>
                      </a:r>
                      <a:r>
                        <a:rPr lang="en-US" sz="3600" dirty="0" smtClean="0"/>
                        <a:t> </a:t>
                      </a:r>
                      <a:r>
                        <a:rPr lang="en-US" sz="3600" dirty="0" err="1" smtClean="0"/>
                        <a:t>đồng</a:t>
                      </a:r>
                      <a:r>
                        <a:rPr lang="en-US" sz="3600" dirty="0" smtClean="0"/>
                        <a:t> (</a:t>
                      </a:r>
                      <a:r>
                        <a:rPr lang="en-US" sz="3600" err="1" smtClean="0"/>
                        <a:t>gồm</a:t>
                      </a:r>
                      <a:r>
                        <a:rPr lang="en-US" sz="3600" smtClean="0"/>
                        <a:t> </a:t>
                      </a:r>
                      <a:r>
                        <a:rPr lang="en-US" sz="3600" smtClean="0">
                          <a:solidFill>
                            <a:schemeClr val="tx1"/>
                          </a:solidFill>
                        </a:rPr>
                        <a:t>4</a:t>
                      </a:r>
                      <a:r>
                        <a:rPr lang="en-US" sz="3600" smtClean="0"/>
                        <a:t> </a:t>
                      </a:r>
                      <a:r>
                        <a:rPr lang="en-US" sz="3600" dirty="0" err="1" smtClean="0"/>
                        <a:t>tiêu</a:t>
                      </a:r>
                      <a:r>
                        <a:rPr lang="en-US" sz="3600" dirty="0" smtClean="0"/>
                        <a:t> </a:t>
                      </a:r>
                      <a:r>
                        <a:rPr lang="en-US" sz="3600" dirty="0" err="1" smtClean="0"/>
                        <a:t>chí</a:t>
                      </a:r>
                      <a:r>
                        <a:rPr lang="en-US" sz="3600" dirty="0" smtClean="0"/>
                        <a:t>).</a:t>
                      </a:r>
                      <a:endParaRPr lang="en-US" sz="3600" b="0" dirty="0" smtClean="0">
                        <a:latin typeface="Arial" panose="020B0604020202020204" pitchFamily="34" charset="0"/>
                        <a:cs typeface="Arial" panose="020B0604020202020204" pitchFamily="34" charset="0"/>
                      </a:endParaRPr>
                    </a:p>
                  </a:txBody>
                  <a:tcPr>
                    <a:cell3D prstMaterial="dkEdge">
                      <a:bevel prst="riblet"/>
                      <a:lightRig rig="flood" dir="t"/>
                    </a:cell3D>
                  </a:tcPr>
                </a:tc>
                <a:extLst>
                  <a:ext uri="{0D108BD9-81ED-4DB2-BD59-A6C34878D82A}">
                    <a16:rowId xmlns="" xmlns:a16="http://schemas.microsoft.com/office/drawing/2014/main" val="2051341834"/>
                  </a:ext>
                </a:extLst>
              </a:tr>
              <a:tr h="1821669">
                <a:tc>
                  <a:txBody>
                    <a:bodyPr/>
                    <a:lstStyle/>
                    <a:p>
                      <a:pPr marL="0" marR="0" indent="0" algn="l" defTabSz="1632832" rtl="0" eaLnBrk="1" fontAlgn="auto" latinLnBrk="0" hangingPunct="1">
                        <a:lnSpc>
                          <a:spcPct val="100000"/>
                        </a:lnSpc>
                        <a:spcBef>
                          <a:spcPts val="0"/>
                        </a:spcBef>
                        <a:spcAft>
                          <a:spcPts val="0"/>
                        </a:spcAft>
                        <a:buClrTx/>
                        <a:buSzTx/>
                        <a:buFontTx/>
                        <a:buNone/>
                        <a:tabLst/>
                        <a:defRPr/>
                      </a:pPr>
                      <a:r>
                        <a:rPr lang="en-US" sz="3600" dirty="0" smtClean="0"/>
                        <a:t>5. </a:t>
                      </a:r>
                      <a:r>
                        <a:rPr lang="en-US" sz="3600" dirty="0" err="1" smtClean="0"/>
                        <a:t>Trẻ</a:t>
                      </a:r>
                      <a:r>
                        <a:rPr lang="en-US" sz="3600" baseline="0" dirty="0" smtClean="0"/>
                        <a:t> </a:t>
                      </a:r>
                      <a:r>
                        <a:rPr lang="en-US" sz="3600" baseline="0" dirty="0" err="1" smtClean="0"/>
                        <a:t>em</a:t>
                      </a:r>
                      <a:r>
                        <a:rPr lang="en-US" sz="3600" baseline="0" dirty="0" smtClean="0"/>
                        <a:t> </a:t>
                      </a:r>
                      <a:r>
                        <a:rPr lang="en-US" sz="3600" baseline="0" dirty="0" err="1" smtClean="0"/>
                        <a:t>có</a:t>
                      </a:r>
                      <a:r>
                        <a:rPr lang="en-US" sz="3600" baseline="0" dirty="0" smtClean="0"/>
                        <a:t> </a:t>
                      </a:r>
                      <a:r>
                        <a:rPr lang="en-US" sz="3600" baseline="0" dirty="0" err="1" smtClean="0"/>
                        <a:t>nhu</a:t>
                      </a:r>
                      <a:r>
                        <a:rPr lang="en-US" sz="3600" baseline="0" dirty="0" smtClean="0"/>
                        <a:t> </a:t>
                      </a:r>
                      <a:r>
                        <a:rPr lang="en-US" sz="3600" baseline="0" dirty="0" err="1" smtClean="0"/>
                        <a:t>cầu</a:t>
                      </a:r>
                      <a:r>
                        <a:rPr lang="en-US" sz="3600" baseline="0" dirty="0" smtClean="0"/>
                        <a:t> </a:t>
                      </a:r>
                      <a:r>
                        <a:rPr lang="en-US" sz="3600" baseline="0" dirty="0" err="1" smtClean="0"/>
                        <a:t>đặc</a:t>
                      </a:r>
                      <a:r>
                        <a:rPr lang="en-US" sz="3600" baseline="0" dirty="0" smtClean="0"/>
                        <a:t> </a:t>
                      </a:r>
                      <a:r>
                        <a:rPr lang="en-US" sz="3600" baseline="0" dirty="0" err="1" smtClean="0"/>
                        <a:t>biệt</a:t>
                      </a:r>
                      <a:r>
                        <a:rPr lang="en-US" sz="3600" baseline="0" dirty="0" smtClean="0"/>
                        <a:t> </a:t>
                      </a:r>
                      <a:r>
                        <a:rPr lang="en-US" sz="3600" dirty="0" smtClean="0"/>
                        <a:t>(</a:t>
                      </a:r>
                      <a:r>
                        <a:rPr lang="en-US" sz="3600" dirty="0" err="1" smtClean="0"/>
                        <a:t>gồm</a:t>
                      </a:r>
                      <a:r>
                        <a:rPr lang="en-US" sz="3600" dirty="0" smtClean="0"/>
                        <a:t> 14 </a:t>
                      </a:r>
                      <a:r>
                        <a:rPr lang="en-US" sz="3600" dirty="0" err="1" smtClean="0"/>
                        <a:t>tiêu</a:t>
                      </a:r>
                      <a:r>
                        <a:rPr lang="en-US" sz="3600" dirty="0" smtClean="0"/>
                        <a:t> </a:t>
                      </a:r>
                      <a:r>
                        <a:rPr lang="en-US" sz="3600" dirty="0" err="1" smtClean="0"/>
                        <a:t>chí</a:t>
                      </a:r>
                      <a:r>
                        <a:rPr lang="en-US" sz="3600" dirty="0" smtClean="0"/>
                        <a:t>).</a:t>
                      </a:r>
                    </a:p>
                    <a:p>
                      <a:endParaRPr lang="en-US" sz="3600" b="0" dirty="0">
                        <a:latin typeface="Arial" panose="020B0604020202020204" pitchFamily="34" charset="0"/>
                        <a:cs typeface="Arial" panose="020B0604020202020204" pitchFamily="34" charset="0"/>
                      </a:endParaRPr>
                    </a:p>
                  </a:txBody>
                  <a:tcPr>
                    <a:cell3D prstMaterial="dkEdge">
                      <a:bevel prst="riblet"/>
                      <a:lightRig rig="flood" dir="t"/>
                    </a:cell3D>
                  </a:tcPr>
                </a:tc>
                <a:tc>
                  <a:txBody>
                    <a:bodyPr/>
                    <a:lstStyle/>
                    <a:p>
                      <a:pPr marL="0" marR="0" indent="0" algn="l" defTabSz="1632832" rtl="0" eaLnBrk="1" fontAlgn="auto" latinLnBrk="0" hangingPunct="1">
                        <a:lnSpc>
                          <a:spcPct val="100000"/>
                        </a:lnSpc>
                        <a:spcBef>
                          <a:spcPts val="0"/>
                        </a:spcBef>
                        <a:spcAft>
                          <a:spcPts val="0"/>
                        </a:spcAft>
                        <a:buClrTx/>
                        <a:buSzTx/>
                        <a:buFontTx/>
                        <a:buNone/>
                        <a:tabLst/>
                        <a:defRPr/>
                      </a:pPr>
                      <a:r>
                        <a:rPr lang="en-US" sz="3600" dirty="0" smtClean="0"/>
                        <a:t>5. </a:t>
                      </a:r>
                      <a:r>
                        <a:rPr lang="en-US" sz="3600" dirty="0" err="1" smtClean="0"/>
                        <a:t>Đánh</a:t>
                      </a:r>
                      <a:r>
                        <a:rPr lang="en-US" sz="3600" dirty="0" smtClean="0"/>
                        <a:t> </a:t>
                      </a:r>
                      <a:r>
                        <a:rPr lang="en-US" sz="3600" dirty="0" err="1" smtClean="0"/>
                        <a:t>giá</a:t>
                      </a:r>
                      <a:r>
                        <a:rPr lang="en-US" sz="3600" dirty="0" smtClean="0"/>
                        <a:t> </a:t>
                      </a:r>
                      <a:r>
                        <a:rPr lang="en-US" sz="3600" dirty="0" err="1" smtClean="0"/>
                        <a:t>giáo</a:t>
                      </a:r>
                      <a:r>
                        <a:rPr lang="en-US" sz="3600" dirty="0" smtClean="0"/>
                        <a:t> </a:t>
                      </a:r>
                      <a:r>
                        <a:rPr lang="en-US" sz="3600" dirty="0" err="1" smtClean="0"/>
                        <a:t>dục</a:t>
                      </a:r>
                      <a:r>
                        <a:rPr lang="en-US" sz="3600" dirty="0" smtClean="0"/>
                        <a:t> </a:t>
                      </a:r>
                      <a:r>
                        <a:rPr lang="en-US" sz="3600" dirty="0" err="1" smtClean="0"/>
                        <a:t>hòa</a:t>
                      </a:r>
                      <a:r>
                        <a:rPr lang="en-US" sz="3600" dirty="0" smtClean="0"/>
                        <a:t> </a:t>
                      </a:r>
                      <a:r>
                        <a:rPr lang="en-US" sz="3600" dirty="0" err="1" smtClean="0"/>
                        <a:t>nhập</a:t>
                      </a:r>
                      <a:r>
                        <a:rPr lang="en-US" sz="3600" dirty="0" smtClean="0"/>
                        <a:t> </a:t>
                      </a:r>
                      <a:r>
                        <a:rPr lang="en-US" sz="3600" dirty="0" err="1" smtClean="0"/>
                        <a:t>và</a:t>
                      </a:r>
                      <a:r>
                        <a:rPr lang="en-US" sz="3600" dirty="0" smtClean="0"/>
                        <a:t> </a:t>
                      </a:r>
                      <a:r>
                        <a:rPr lang="en-US" sz="3600" dirty="0" err="1" smtClean="0"/>
                        <a:t>các</a:t>
                      </a:r>
                      <a:r>
                        <a:rPr lang="en-US" sz="3600" dirty="0" smtClean="0"/>
                        <a:t> </a:t>
                      </a:r>
                      <a:r>
                        <a:rPr lang="en-US" sz="3600" dirty="0" err="1" smtClean="0"/>
                        <a:t>mục</a:t>
                      </a:r>
                      <a:r>
                        <a:rPr lang="en-US" sz="3600" dirty="0" smtClean="0"/>
                        <a:t> </a:t>
                      </a:r>
                      <a:r>
                        <a:rPr lang="en-US" sz="3600" dirty="0" err="1" smtClean="0"/>
                        <a:t>tiêu</a:t>
                      </a:r>
                      <a:r>
                        <a:rPr lang="en-US" sz="3600" dirty="0" smtClean="0"/>
                        <a:t> </a:t>
                      </a:r>
                      <a:r>
                        <a:rPr lang="en-US" sz="3600" dirty="0" err="1" smtClean="0"/>
                        <a:t>phát</a:t>
                      </a:r>
                      <a:r>
                        <a:rPr lang="en-US" sz="3600" dirty="0" smtClean="0"/>
                        <a:t> </a:t>
                      </a:r>
                      <a:r>
                        <a:rPr lang="en-US" sz="3600" dirty="0" err="1" smtClean="0"/>
                        <a:t>triển</a:t>
                      </a:r>
                      <a:r>
                        <a:rPr lang="en-US" sz="3600" dirty="0" smtClean="0"/>
                        <a:t> </a:t>
                      </a:r>
                      <a:r>
                        <a:rPr lang="en-US" sz="3600" dirty="0" err="1" smtClean="0"/>
                        <a:t>bền</a:t>
                      </a:r>
                      <a:r>
                        <a:rPr lang="en-US" sz="3600" dirty="0" smtClean="0"/>
                        <a:t> </a:t>
                      </a:r>
                      <a:r>
                        <a:rPr lang="en-US" sz="3600" dirty="0" err="1" smtClean="0"/>
                        <a:t>vững</a:t>
                      </a:r>
                      <a:r>
                        <a:rPr lang="en-US" sz="3600" dirty="0" smtClean="0"/>
                        <a:t> (</a:t>
                      </a:r>
                      <a:r>
                        <a:rPr lang="en-US" sz="3600" err="1" smtClean="0"/>
                        <a:t>gồm</a:t>
                      </a:r>
                      <a:r>
                        <a:rPr lang="en-US" sz="3600" smtClean="0"/>
                        <a:t> </a:t>
                      </a:r>
                      <a:r>
                        <a:rPr lang="en-US" sz="3600" smtClean="0">
                          <a:solidFill>
                            <a:schemeClr val="tx1"/>
                          </a:solidFill>
                        </a:rPr>
                        <a:t>6</a:t>
                      </a:r>
                      <a:r>
                        <a:rPr lang="en-US" sz="3600" smtClean="0"/>
                        <a:t> </a:t>
                      </a:r>
                      <a:r>
                        <a:rPr lang="en-US" sz="3600" dirty="0" err="1" smtClean="0"/>
                        <a:t>tiêu</a:t>
                      </a:r>
                      <a:r>
                        <a:rPr lang="en-US" sz="3600" dirty="0" smtClean="0"/>
                        <a:t> </a:t>
                      </a:r>
                      <a:r>
                        <a:rPr lang="en-US" sz="3600" dirty="0" err="1" smtClean="0"/>
                        <a:t>chí</a:t>
                      </a:r>
                      <a:r>
                        <a:rPr lang="en-US" sz="3600" dirty="0" smtClean="0"/>
                        <a:t>).</a:t>
                      </a:r>
                    </a:p>
                    <a:p>
                      <a:pPr marL="0" marR="0" indent="0" algn="l" defTabSz="1632832" rtl="0" eaLnBrk="1" fontAlgn="auto" latinLnBrk="0" hangingPunct="1">
                        <a:lnSpc>
                          <a:spcPct val="100000"/>
                        </a:lnSpc>
                        <a:spcBef>
                          <a:spcPts val="0"/>
                        </a:spcBef>
                        <a:spcAft>
                          <a:spcPts val="0"/>
                        </a:spcAft>
                        <a:buClrTx/>
                        <a:buSzTx/>
                        <a:buFontTx/>
                        <a:buNone/>
                        <a:tabLst/>
                        <a:defRPr/>
                      </a:pPr>
                      <a:endParaRPr lang="en-US" sz="3600" b="0" dirty="0" smtClean="0">
                        <a:latin typeface="Arial" panose="020B0604020202020204" pitchFamily="34" charset="0"/>
                        <a:cs typeface="Arial" panose="020B0604020202020204" pitchFamily="34" charset="0"/>
                      </a:endParaRPr>
                    </a:p>
                  </a:txBody>
                  <a:tcPr>
                    <a:cell3D prstMaterial="dkEdge">
                      <a:bevel prst="riblet"/>
                      <a:lightRig rig="flood" dir="t"/>
                    </a:cell3D>
                  </a:tcPr>
                </a:tc>
                <a:extLst>
                  <a:ext uri="{0D108BD9-81ED-4DB2-BD59-A6C34878D82A}">
                    <a16:rowId xmlns="" xmlns:a16="http://schemas.microsoft.com/office/drawing/2014/main" val="2095305073"/>
                  </a:ext>
                </a:extLst>
              </a:tr>
            </a:tbl>
          </a:graphicData>
        </a:graphic>
      </p:graphicFrame>
    </p:spTree>
    <p:extLst>
      <p:ext uri="{BB962C8B-B14F-4D97-AF65-F5344CB8AC3E}">
        <p14:creationId xmlns:p14="http://schemas.microsoft.com/office/powerpoint/2010/main" val="38855957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1000"/>
          </a:stretch>
        </a:blipFill>
        <a:effectLst/>
      </p:bgPr>
    </p:bg>
    <p:spTree>
      <p:nvGrpSpPr>
        <p:cNvPr id="1" name=""/>
        <p:cNvGrpSpPr/>
        <p:nvPr/>
      </p:nvGrpSpPr>
      <p:grpSpPr>
        <a:xfrm>
          <a:off x="0" y="0"/>
          <a:ext cx="0" cy="0"/>
          <a:chOff x="0" y="0"/>
          <a:chExt cx="0" cy="0"/>
        </a:xfrm>
      </p:grpSpPr>
      <p:grpSp>
        <p:nvGrpSpPr>
          <p:cNvPr id="3" name="Group 3"/>
          <p:cNvGrpSpPr/>
          <p:nvPr/>
        </p:nvGrpSpPr>
        <p:grpSpPr>
          <a:xfrm>
            <a:off x="2338545" y="1821518"/>
            <a:ext cx="2033748" cy="2129080"/>
            <a:chOff x="0" y="-38100"/>
            <a:chExt cx="812800" cy="850900"/>
          </a:xfrm>
        </p:grpSpPr>
        <p:sp>
          <p:nvSpPr>
            <p:cNvPr id="4" name="Freeform 4"/>
            <p:cNvSpPr/>
            <p:nvPr/>
          </p:nvSpPr>
          <p:spPr>
            <a:xfrm>
              <a:off x="0" y="0"/>
              <a:ext cx="638434" cy="638434"/>
            </a:xfrm>
            <a:custGeom>
              <a:avLst/>
              <a:gdLst/>
              <a:ahLst/>
              <a:cxnLst/>
              <a:rect l="l" t="t" r="r" b="b"/>
              <a:pathLst>
                <a:path w="638434" h="638434">
                  <a:moveTo>
                    <a:pt x="0" y="0"/>
                  </a:moveTo>
                  <a:lnTo>
                    <a:pt x="638434" y="0"/>
                  </a:lnTo>
                  <a:lnTo>
                    <a:pt x="638434" y="638434"/>
                  </a:lnTo>
                  <a:lnTo>
                    <a:pt x="0" y="638434"/>
                  </a:lnTo>
                  <a:close/>
                </a:path>
              </a:pathLst>
            </a:custGeom>
            <a:solidFill>
              <a:srgbClr val="003845"/>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940"/>
                </a:lnSpc>
              </a:pPr>
              <a:endParaRPr/>
            </a:p>
          </p:txBody>
        </p:sp>
      </p:grpSp>
      <p:grpSp>
        <p:nvGrpSpPr>
          <p:cNvPr id="6" name="Group 6"/>
          <p:cNvGrpSpPr/>
          <p:nvPr/>
        </p:nvGrpSpPr>
        <p:grpSpPr>
          <a:xfrm>
            <a:off x="2065702" y="1997369"/>
            <a:ext cx="1597458" cy="1597458"/>
            <a:chOff x="0" y="0"/>
            <a:chExt cx="638434" cy="638434"/>
          </a:xfrm>
        </p:grpSpPr>
        <p:sp>
          <p:nvSpPr>
            <p:cNvPr id="7" name="Freeform 7"/>
            <p:cNvSpPr/>
            <p:nvPr/>
          </p:nvSpPr>
          <p:spPr>
            <a:xfrm>
              <a:off x="0" y="0"/>
              <a:ext cx="638434" cy="638434"/>
            </a:xfrm>
            <a:custGeom>
              <a:avLst/>
              <a:gdLst/>
              <a:ahLst/>
              <a:cxnLst/>
              <a:rect l="l" t="t" r="r" b="b"/>
              <a:pathLst>
                <a:path w="638434" h="638434">
                  <a:moveTo>
                    <a:pt x="0" y="0"/>
                  </a:moveTo>
                  <a:lnTo>
                    <a:pt x="638434" y="0"/>
                  </a:lnTo>
                  <a:lnTo>
                    <a:pt x="638434" y="638434"/>
                  </a:lnTo>
                  <a:lnTo>
                    <a:pt x="0" y="638434"/>
                  </a:lnTo>
                  <a:close/>
                </a:path>
              </a:pathLst>
            </a:custGeom>
            <a:solidFill>
              <a:srgbClr val="00D0FF"/>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940"/>
                </a:lnSpc>
              </a:pPr>
              <a:endParaRPr/>
            </a:p>
          </p:txBody>
        </p:sp>
      </p:grpSp>
      <p:grpSp>
        <p:nvGrpSpPr>
          <p:cNvPr id="9" name="Group 9"/>
          <p:cNvGrpSpPr/>
          <p:nvPr/>
        </p:nvGrpSpPr>
        <p:grpSpPr>
          <a:xfrm>
            <a:off x="7747348" y="1789427"/>
            <a:ext cx="1597458" cy="1597458"/>
            <a:chOff x="0" y="0"/>
            <a:chExt cx="638434" cy="638434"/>
          </a:xfrm>
        </p:grpSpPr>
        <p:sp>
          <p:nvSpPr>
            <p:cNvPr id="10" name="Freeform 10"/>
            <p:cNvSpPr/>
            <p:nvPr/>
          </p:nvSpPr>
          <p:spPr>
            <a:xfrm>
              <a:off x="0" y="0"/>
              <a:ext cx="638434" cy="638434"/>
            </a:xfrm>
            <a:custGeom>
              <a:avLst/>
              <a:gdLst/>
              <a:ahLst/>
              <a:cxnLst/>
              <a:rect l="l" t="t" r="r" b="b"/>
              <a:pathLst>
                <a:path w="638434" h="638434">
                  <a:moveTo>
                    <a:pt x="0" y="0"/>
                  </a:moveTo>
                  <a:lnTo>
                    <a:pt x="638434" y="0"/>
                  </a:lnTo>
                  <a:lnTo>
                    <a:pt x="638434" y="638434"/>
                  </a:lnTo>
                  <a:lnTo>
                    <a:pt x="0" y="638434"/>
                  </a:lnTo>
                  <a:close/>
                </a:path>
              </a:pathLst>
            </a:custGeom>
            <a:solidFill>
              <a:srgbClr val="003845"/>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940"/>
                </a:lnSpc>
              </a:pPr>
              <a:endParaRPr/>
            </a:p>
          </p:txBody>
        </p:sp>
      </p:grpSp>
      <p:grpSp>
        <p:nvGrpSpPr>
          <p:cNvPr id="12" name="Group 12"/>
          <p:cNvGrpSpPr/>
          <p:nvPr/>
        </p:nvGrpSpPr>
        <p:grpSpPr>
          <a:xfrm>
            <a:off x="7385233" y="1925727"/>
            <a:ext cx="1597458" cy="1597458"/>
            <a:chOff x="0" y="0"/>
            <a:chExt cx="638434" cy="638434"/>
          </a:xfrm>
        </p:grpSpPr>
        <p:sp>
          <p:nvSpPr>
            <p:cNvPr id="13" name="Freeform 13"/>
            <p:cNvSpPr/>
            <p:nvPr/>
          </p:nvSpPr>
          <p:spPr>
            <a:xfrm>
              <a:off x="0" y="0"/>
              <a:ext cx="638434" cy="638434"/>
            </a:xfrm>
            <a:custGeom>
              <a:avLst/>
              <a:gdLst/>
              <a:ahLst/>
              <a:cxnLst/>
              <a:rect l="l" t="t" r="r" b="b"/>
              <a:pathLst>
                <a:path w="638434" h="638434">
                  <a:moveTo>
                    <a:pt x="0" y="0"/>
                  </a:moveTo>
                  <a:lnTo>
                    <a:pt x="638434" y="0"/>
                  </a:lnTo>
                  <a:lnTo>
                    <a:pt x="638434" y="638434"/>
                  </a:lnTo>
                  <a:lnTo>
                    <a:pt x="0" y="638434"/>
                  </a:lnTo>
                  <a:close/>
                </a:path>
              </a:pathLst>
            </a:custGeom>
            <a:solidFill>
              <a:srgbClr val="00D0FF"/>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940"/>
                </a:lnSpc>
              </a:pPr>
              <a:endParaRPr/>
            </a:p>
          </p:txBody>
        </p:sp>
      </p:grpSp>
      <p:grpSp>
        <p:nvGrpSpPr>
          <p:cNvPr id="16" name="Group 16"/>
          <p:cNvGrpSpPr/>
          <p:nvPr/>
        </p:nvGrpSpPr>
        <p:grpSpPr>
          <a:xfrm>
            <a:off x="13456548" y="1715086"/>
            <a:ext cx="1597458" cy="1597458"/>
            <a:chOff x="0" y="0"/>
            <a:chExt cx="638434" cy="638434"/>
          </a:xfrm>
        </p:grpSpPr>
        <p:sp>
          <p:nvSpPr>
            <p:cNvPr id="17" name="Freeform 17"/>
            <p:cNvSpPr/>
            <p:nvPr/>
          </p:nvSpPr>
          <p:spPr>
            <a:xfrm>
              <a:off x="0" y="0"/>
              <a:ext cx="638434" cy="638434"/>
            </a:xfrm>
            <a:custGeom>
              <a:avLst/>
              <a:gdLst/>
              <a:ahLst/>
              <a:cxnLst/>
              <a:rect l="l" t="t" r="r" b="b"/>
              <a:pathLst>
                <a:path w="638434" h="638434">
                  <a:moveTo>
                    <a:pt x="0" y="0"/>
                  </a:moveTo>
                  <a:lnTo>
                    <a:pt x="638434" y="0"/>
                  </a:lnTo>
                  <a:lnTo>
                    <a:pt x="638434" y="638434"/>
                  </a:lnTo>
                  <a:lnTo>
                    <a:pt x="0" y="638434"/>
                  </a:lnTo>
                  <a:close/>
                </a:path>
              </a:pathLst>
            </a:custGeom>
            <a:solidFill>
              <a:srgbClr val="003845"/>
            </a:soli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2940"/>
                </a:lnSpc>
              </a:pPr>
              <a:endParaRPr/>
            </a:p>
          </p:txBody>
        </p:sp>
      </p:grpSp>
      <p:grpSp>
        <p:nvGrpSpPr>
          <p:cNvPr id="19" name="Group 19"/>
          <p:cNvGrpSpPr/>
          <p:nvPr/>
        </p:nvGrpSpPr>
        <p:grpSpPr>
          <a:xfrm>
            <a:off x="13202728" y="1880788"/>
            <a:ext cx="1597458" cy="1597458"/>
            <a:chOff x="0" y="0"/>
            <a:chExt cx="638434" cy="638434"/>
          </a:xfrm>
        </p:grpSpPr>
        <p:sp>
          <p:nvSpPr>
            <p:cNvPr id="20" name="Freeform 20"/>
            <p:cNvSpPr/>
            <p:nvPr/>
          </p:nvSpPr>
          <p:spPr>
            <a:xfrm>
              <a:off x="0" y="0"/>
              <a:ext cx="638434" cy="638434"/>
            </a:xfrm>
            <a:custGeom>
              <a:avLst/>
              <a:gdLst/>
              <a:ahLst/>
              <a:cxnLst/>
              <a:rect l="l" t="t" r="r" b="b"/>
              <a:pathLst>
                <a:path w="638434" h="638434">
                  <a:moveTo>
                    <a:pt x="0" y="0"/>
                  </a:moveTo>
                  <a:lnTo>
                    <a:pt x="638434" y="0"/>
                  </a:lnTo>
                  <a:lnTo>
                    <a:pt x="638434" y="638434"/>
                  </a:lnTo>
                  <a:lnTo>
                    <a:pt x="0" y="638434"/>
                  </a:lnTo>
                  <a:close/>
                </a:path>
              </a:pathLst>
            </a:custGeom>
            <a:solidFill>
              <a:srgbClr val="00D0FF"/>
            </a:solidFill>
          </p:spPr>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ts val="2940"/>
                </a:lnSpc>
              </a:pPr>
              <a:endParaRPr/>
            </a:p>
          </p:txBody>
        </p:sp>
      </p:grpSp>
      <p:pic>
        <p:nvPicPr>
          <p:cNvPr id="25" name="Picture 2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227474" y="2113950"/>
            <a:ext cx="1364296" cy="1364296"/>
          </a:xfrm>
          <a:prstGeom prst="rect">
            <a:avLst/>
          </a:prstGeom>
        </p:spPr>
      </p:pic>
      <p:pic>
        <p:nvPicPr>
          <p:cNvPr id="26" name="Picture 2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090461" y="2082274"/>
            <a:ext cx="1325795" cy="1284364"/>
          </a:xfrm>
          <a:prstGeom prst="rect">
            <a:avLst/>
          </a:prstGeom>
        </p:spPr>
      </p:pic>
      <p:pic>
        <p:nvPicPr>
          <p:cNvPr id="27" name="Picture 2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3370812" y="1997369"/>
            <a:ext cx="1261289" cy="1369106"/>
          </a:xfrm>
          <a:prstGeom prst="rect">
            <a:avLst/>
          </a:prstGeom>
        </p:spPr>
      </p:pic>
      <p:sp>
        <p:nvSpPr>
          <p:cNvPr id="28" name="TextBox 28"/>
          <p:cNvSpPr txBox="1"/>
          <p:nvPr/>
        </p:nvSpPr>
        <p:spPr>
          <a:xfrm>
            <a:off x="1539816" y="3994968"/>
            <a:ext cx="3656557" cy="527132"/>
          </a:xfrm>
          <a:prstGeom prst="rect">
            <a:avLst/>
          </a:prstGeom>
        </p:spPr>
        <p:txBody>
          <a:bodyPr lIns="0" tIns="0" rIns="0" bIns="0" rtlCol="0" anchor="t">
            <a:spAutoFit/>
          </a:bodyPr>
          <a:lstStyle/>
          <a:p>
            <a:pPr algn="ctr">
              <a:lnSpc>
                <a:spcPts val="4525"/>
              </a:lnSpc>
            </a:pPr>
            <a:r>
              <a:rPr lang="en-US" sz="3232" b="1" dirty="0">
                <a:latin typeface="Arial" pitchFamily="34" charset="0"/>
                <a:cs typeface="Arial" pitchFamily="34" charset="0"/>
              </a:rPr>
              <a:t>XÁC ĐỊNH</a:t>
            </a:r>
          </a:p>
        </p:txBody>
      </p:sp>
      <p:sp>
        <p:nvSpPr>
          <p:cNvPr id="29" name="TextBox 29"/>
          <p:cNvSpPr txBox="1"/>
          <p:nvPr/>
        </p:nvSpPr>
        <p:spPr>
          <a:xfrm>
            <a:off x="990600" y="4771633"/>
            <a:ext cx="4724400" cy="3500958"/>
          </a:xfrm>
          <a:prstGeom prst="rect">
            <a:avLst/>
          </a:prstGeom>
        </p:spPr>
        <p:txBody>
          <a:bodyPr wrap="square" lIns="0" tIns="0" rIns="0" bIns="0" rtlCol="0" anchor="t">
            <a:spAutoFit/>
          </a:bodyPr>
          <a:lstStyle/>
          <a:p>
            <a:pPr algn="just">
              <a:lnSpc>
                <a:spcPts val="3919"/>
              </a:lnSpc>
              <a:spcBef>
                <a:spcPct val="0"/>
              </a:spcBef>
            </a:pPr>
            <a:r>
              <a:rPr lang="en-US" sz="3800" dirty="0" err="1">
                <a:latin typeface="Arial" pitchFamily="34" charset="0"/>
                <a:cs typeface="Arial" pitchFamily="34" charset="0"/>
              </a:rPr>
              <a:t>Mức</a:t>
            </a:r>
            <a:r>
              <a:rPr lang="en-US" sz="3800" dirty="0">
                <a:latin typeface="Arial" pitchFamily="34" charset="0"/>
                <a:cs typeface="Arial" pitchFamily="34" charset="0"/>
              </a:rPr>
              <a:t> </a:t>
            </a:r>
            <a:r>
              <a:rPr lang="en-US" sz="3800" dirty="0" err="1">
                <a:latin typeface="Arial" pitchFamily="34" charset="0"/>
                <a:cs typeface="Arial" pitchFamily="34" charset="0"/>
              </a:rPr>
              <a:t>độ</a:t>
            </a:r>
            <a:r>
              <a:rPr lang="en-US" sz="3800" dirty="0">
                <a:latin typeface="Arial" pitchFamily="34" charset="0"/>
                <a:cs typeface="Arial" pitchFamily="34" charset="0"/>
              </a:rPr>
              <a:t> </a:t>
            </a:r>
            <a:r>
              <a:rPr lang="en-US" sz="3800" dirty="0" err="1">
                <a:latin typeface="Arial" pitchFamily="34" charset="0"/>
                <a:cs typeface="Arial" pitchFamily="34" charset="0"/>
              </a:rPr>
              <a:t>đáp</a:t>
            </a:r>
            <a:r>
              <a:rPr lang="en-US" sz="3800" dirty="0">
                <a:latin typeface="Arial" pitchFamily="34" charset="0"/>
                <a:cs typeface="Arial" pitchFamily="34" charset="0"/>
              </a:rPr>
              <a:t> </a:t>
            </a:r>
            <a:r>
              <a:rPr lang="en-US" sz="3800" dirty="0" err="1">
                <a:latin typeface="Arial" pitchFamily="34" charset="0"/>
                <a:cs typeface="Arial" pitchFamily="34" charset="0"/>
              </a:rPr>
              <a:t>ứng</a:t>
            </a:r>
            <a:r>
              <a:rPr lang="en-US" sz="3800" dirty="0">
                <a:latin typeface="Arial" pitchFamily="34" charset="0"/>
                <a:cs typeface="Arial" pitchFamily="34" charset="0"/>
              </a:rPr>
              <a:t> </a:t>
            </a:r>
            <a:r>
              <a:rPr lang="en-US" sz="3800" dirty="0" err="1">
                <a:latin typeface="Arial" pitchFamily="34" charset="0"/>
                <a:cs typeface="Arial" pitchFamily="34" charset="0"/>
              </a:rPr>
              <a:t>các</a:t>
            </a:r>
            <a:r>
              <a:rPr lang="en-US" sz="3800" dirty="0">
                <a:latin typeface="Arial" pitchFamily="34" charset="0"/>
                <a:cs typeface="Arial" pitchFamily="34" charset="0"/>
              </a:rPr>
              <a:t> </a:t>
            </a:r>
            <a:r>
              <a:rPr lang="en-US" sz="3800" dirty="0" err="1">
                <a:latin typeface="Arial" pitchFamily="34" charset="0"/>
                <a:cs typeface="Arial" pitchFamily="34" charset="0"/>
              </a:rPr>
              <a:t>yêu</a:t>
            </a:r>
            <a:r>
              <a:rPr lang="en-US" sz="3800" dirty="0">
                <a:latin typeface="Arial" pitchFamily="34" charset="0"/>
                <a:cs typeface="Arial" pitchFamily="34" charset="0"/>
              </a:rPr>
              <a:t> </a:t>
            </a:r>
            <a:r>
              <a:rPr lang="en-US" sz="3800" dirty="0" err="1">
                <a:latin typeface="Arial" pitchFamily="34" charset="0"/>
                <a:cs typeface="Arial" pitchFamily="34" charset="0"/>
              </a:rPr>
              <a:t>cầu</a:t>
            </a:r>
            <a:r>
              <a:rPr lang="en-US" sz="3800" dirty="0">
                <a:latin typeface="Arial" pitchFamily="34" charset="0"/>
                <a:cs typeface="Arial" pitchFamily="34" charset="0"/>
              </a:rPr>
              <a:t> </a:t>
            </a:r>
            <a:r>
              <a:rPr lang="en-US" sz="3800" dirty="0" err="1">
                <a:latin typeface="Arial" pitchFamily="34" charset="0"/>
                <a:cs typeface="Arial" pitchFamily="34" charset="0"/>
              </a:rPr>
              <a:t>đối</a:t>
            </a:r>
            <a:r>
              <a:rPr lang="en-US" sz="3800" dirty="0">
                <a:latin typeface="Arial" pitchFamily="34" charset="0"/>
                <a:cs typeface="Arial" pitchFamily="34" charset="0"/>
              </a:rPr>
              <a:t> </a:t>
            </a:r>
            <a:r>
              <a:rPr lang="en-US" sz="3800" dirty="0" err="1">
                <a:latin typeface="Arial" pitchFamily="34" charset="0"/>
                <a:cs typeface="Arial" pitchFamily="34" charset="0"/>
              </a:rPr>
              <a:t>với</a:t>
            </a:r>
            <a:r>
              <a:rPr lang="en-US" sz="3800" dirty="0">
                <a:latin typeface="Arial" pitchFamily="34" charset="0"/>
                <a:cs typeface="Arial" pitchFamily="34" charset="0"/>
              </a:rPr>
              <a:t> </a:t>
            </a:r>
            <a:r>
              <a:rPr lang="en-US" sz="3800" dirty="0" err="1">
                <a:latin typeface="Arial" pitchFamily="34" charset="0"/>
                <a:cs typeface="Arial" pitchFamily="34" charset="0"/>
              </a:rPr>
              <a:t>các</a:t>
            </a:r>
            <a:r>
              <a:rPr lang="en-US" sz="3800" dirty="0">
                <a:latin typeface="Arial" pitchFamily="34" charset="0"/>
                <a:cs typeface="Arial" pitchFamily="34" charset="0"/>
              </a:rPr>
              <a:t> </a:t>
            </a:r>
            <a:r>
              <a:rPr lang="en-US" sz="3800" dirty="0" err="1">
                <a:latin typeface="Arial" pitchFamily="34" charset="0"/>
                <a:cs typeface="Arial" pitchFamily="34" charset="0"/>
              </a:rPr>
              <a:t>cơ</a:t>
            </a:r>
            <a:r>
              <a:rPr lang="en-US" sz="3800" dirty="0">
                <a:latin typeface="Arial" pitchFamily="34" charset="0"/>
                <a:cs typeface="Arial" pitchFamily="34" charset="0"/>
              </a:rPr>
              <a:t> sở </a:t>
            </a:r>
            <a:r>
              <a:rPr lang="en-US" sz="3800" dirty="0" err="1">
                <a:latin typeface="Arial" pitchFamily="34" charset="0"/>
                <a:cs typeface="Arial" pitchFamily="34" charset="0"/>
              </a:rPr>
              <a:t>giáo</a:t>
            </a:r>
            <a:r>
              <a:rPr lang="en-US" sz="3800" dirty="0">
                <a:latin typeface="Arial" pitchFamily="34" charset="0"/>
                <a:cs typeface="Arial" pitchFamily="34" charset="0"/>
              </a:rPr>
              <a:t> </a:t>
            </a:r>
            <a:r>
              <a:rPr lang="en-US" sz="3800" dirty="0" err="1">
                <a:latin typeface="Arial" pitchFamily="34" charset="0"/>
                <a:cs typeface="Arial" pitchFamily="34" charset="0"/>
              </a:rPr>
              <a:t>dục</a:t>
            </a:r>
            <a:r>
              <a:rPr lang="en-US" sz="3800" dirty="0">
                <a:latin typeface="Arial" pitchFamily="34" charset="0"/>
                <a:cs typeface="Arial" pitchFamily="34" charset="0"/>
              </a:rPr>
              <a:t> mầm non có </a:t>
            </a:r>
            <a:r>
              <a:rPr lang="en-US" sz="3800" dirty="0" err="1">
                <a:latin typeface="Arial" pitchFamily="34" charset="0"/>
                <a:cs typeface="Arial" pitchFamily="34" charset="0"/>
              </a:rPr>
              <a:t>chất</a:t>
            </a:r>
            <a:r>
              <a:rPr lang="en-US" sz="3800" dirty="0">
                <a:latin typeface="Arial" pitchFamily="34" charset="0"/>
                <a:cs typeface="Arial" pitchFamily="34" charset="0"/>
              </a:rPr>
              <a:t> </a:t>
            </a:r>
            <a:r>
              <a:rPr lang="en-US" sz="3800" dirty="0" err="1">
                <a:latin typeface="Arial" pitchFamily="34" charset="0"/>
                <a:cs typeface="Arial" pitchFamily="34" charset="0"/>
              </a:rPr>
              <a:t>lượng</a:t>
            </a:r>
            <a:r>
              <a:rPr lang="en-US" sz="3800" dirty="0">
                <a:latin typeface="Arial" pitchFamily="34" charset="0"/>
                <a:cs typeface="Arial" pitchFamily="34" charset="0"/>
              </a:rPr>
              <a:t> trong </a:t>
            </a:r>
            <a:r>
              <a:rPr lang="en-US" sz="3800" dirty="0" err="1">
                <a:latin typeface="Arial" pitchFamily="34" charset="0"/>
                <a:cs typeface="Arial" pitchFamily="34" charset="0"/>
              </a:rPr>
              <a:t>việc</a:t>
            </a:r>
            <a:r>
              <a:rPr lang="en-US" sz="3800" dirty="0">
                <a:latin typeface="Arial" pitchFamily="34" charset="0"/>
                <a:cs typeface="Arial" pitchFamily="34" charset="0"/>
              </a:rPr>
              <a:t> thực hiện </a:t>
            </a:r>
            <a:r>
              <a:rPr lang="en-US" sz="3800" dirty="0" err="1">
                <a:latin typeface="Arial" pitchFamily="34" charset="0"/>
                <a:cs typeface="Arial" pitchFamily="34" charset="0"/>
              </a:rPr>
              <a:t>chương</a:t>
            </a:r>
            <a:r>
              <a:rPr lang="en-US" sz="3800" dirty="0">
                <a:latin typeface="Arial" pitchFamily="34" charset="0"/>
                <a:cs typeface="Arial" pitchFamily="34" charset="0"/>
              </a:rPr>
              <a:t> trình </a:t>
            </a:r>
            <a:r>
              <a:rPr lang="en-US" sz="3800" dirty="0" err="1">
                <a:latin typeface="Arial" pitchFamily="34" charset="0"/>
                <a:cs typeface="Arial" pitchFamily="34" charset="0"/>
              </a:rPr>
              <a:t>giáo</a:t>
            </a:r>
            <a:r>
              <a:rPr lang="en-US" sz="3800" dirty="0">
                <a:latin typeface="Arial" pitchFamily="34" charset="0"/>
                <a:cs typeface="Arial" pitchFamily="34" charset="0"/>
              </a:rPr>
              <a:t> </a:t>
            </a:r>
            <a:r>
              <a:rPr lang="en-US" sz="3800" dirty="0" err="1">
                <a:latin typeface="Arial" pitchFamily="34" charset="0"/>
                <a:cs typeface="Arial" pitchFamily="34" charset="0"/>
              </a:rPr>
              <a:t>dục</a:t>
            </a:r>
            <a:r>
              <a:rPr lang="en-US" sz="3800" dirty="0">
                <a:latin typeface="Arial" pitchFamily="34" charset="0"/>
                <a:cs typeface="Arial" pitchFamily="34" charset="0"/>
              </a:rPr>
              <a:t> mầm non</a:t>
            </a:r>
          </a:p>
        </p:txBody>
      </p:sp>
      <p:sp>
        <p:nvSpPr>
          <p:cNvPr id="30" name="TextBox 30"/>
          <p:cNvSpPr txBox="1"/>
          <p:nvPr/>
        </p:nvSpPr>
        <p:spPr>
          <a:xfrm>
            <a:off x="6899029" y="3850766"/>
            <a:ext cx="3656557" cy="527132"/>
          </a:xfrm>
          <a:prstGeom prst="rect">
            <a:avLst/>
          </a:prstGeom>
        </p:spPr>
        <p:txBody>
          <a:bodyPr lIns="0" tIns="0" rIns="0" bIns="0" rtlCol="0" anchor="t">
            <a:spAutoFit/>
          </a:bodyPr>
          <a:lstStyle/>
          <a:p>
            <a:pPr algn="ctr">
              <a:lnSpc>
                <a:spcPts val="4525"/>
              </a:lnSpc>
            </a:pPr>
            <a:r>
              <a:rPr lang="en-US" sz="3232" b="1" dirty="0" err="1">
                <a:latin typeface="Arial" pitchFamily="34" charset="0"/>
                <a:cs typeface="Arial" pitchFamily="34" charset="0"/>
              </a:rPr>
              <a:t>CUNG</a:t>
            </a:r>
            <a:r>
              <a:rPr lang="en-US" sz="3232" b="1" dirty="0">
                <a:latin typeface="Arial" pitchFamily="34" charset="0"/>
                <a:cs typeface="Arial" pitchFamily="34" charset="0"/>
              </a:rPr>
              <a:t> </a:t>
            </a:r>
            <a:r>
              <a:rPr lang="en-US" sz="3232" b="1" dirty="0" err="1">
                <a:latin typeface="Arial" pitchFamily="34" charset="0"/>
                <a:cs typeface="Arial" pitchFamily="34" charset="0"/>
              </a:rPr>
              <a:t>CẤP</a:t>
            </a:r>
            <a:endParaRPr lang="en-US" sz="3232" b="1" dirty="0">
              <a:latin typeface="Arial" pitchFamily="34" charset="0"/>
              <a:cs typeface="Arial" pitchFamily="34" charset="0"/>
            </a:endParaRPr>
          </a:p>
        </p:txBody>
      </p:sp>
      <p:sp>
        <p:nvSpPr>
          <p:cNvPr id="31" name="TextBox 31"/>
          <p:cNvSpPr txBox="1"/>
          <p:nvPr/>
        </p:nvSpPr>
        <p:spPr>
          <a:xfrm>
            <a:off x="12596009" y="3712685"/>
            <a:ext cx="3656557" cy="528030"/>
          </a:xfrm>
          <a:prstGeom prst="rect">
            <a:avLst/>
          </a:prstGeom>
        </p:spPr>
        <p:txBody>
          <a:bodyPr lIns="0" tIns="0" rIns="0" bIns="0" rtlCol="0" anchor="t">
            <a:spAutoFit/>
          </a:bodyPr>
          <a:lstStyle>
            <a:defPPr>
              <a:defRPr lang="en-US"/>
            </a:defPPr>
            <a:lvl1pPr algn="ctr">
              <a:lnSpc>
                <a:spcPts val="4525"/>
              </a:lnSpc>
              <a:defRPr sz="3232" b="1">
                <a:latin typeface="Arial" pitchFamily="34" charset="0"/>
                <a:cs typeface="Arial" pitchFamily="34" charset="0"/>
              </a:defRPr>
            </a:lvl1pPr>
          </a:lstStyle>
          <a:p>
            <a:r>
              <a:rPr lang="en-US" dirty="0"/>
              <a:t>HỖ TRỢ</a:t>
            </a:r>
          </a:p>
        </p:txBody>
      </p:sp>
      <p:sp>
        <p:nvSpPr>
          <p:cNvPr id="33" name="TextBox 33"/>
          <p:cNvSpPr txBox="1"/>
          <p:nvPr/>
        </p:nvSpPr>
        <p:spPr>
          <a:xfrm>
            <a:off x="6899029" y="4627431"/>
            <a:ext cx="4336356" cy="4501232"/>
          </a:xfrm>
          <a:prstGeom prst="rect">
            <a:avLst/>
          </a:prstGeom>
        </p:spPr>
        <p:txBody>
          <a:bodyPr lIns="0" tIns="0" rIns="0" bIns="0" rtlCol="0" anchor="t">
            <a:spAutoFit/>
          </a:bodyPr>
          <a:lstStyle>
            <a:defPPr>
              <a:defRPr lang="en-US"/>
            </a:defPPr>
            <a:lvl1pPr algn="just">
              <a:lnSpc>
                <a:spcPts val="3919"/>
              </a:lnSpc>
              <a:spcBef>
                <a:spcPct val="0"/>
              </a:spcBef>
              <a:defRPr sz="2799">
                <a:latin typeface="Arial" pitchFamily="34" charset="0"/>
                <a:cs typeface="Arial" pitchFamily="34" charset="0"/>
              </a:defRPr>
            </a:lvl1pPr>
          </a:lstStyle>
          <a:p>
            <a:r>
              <a:rPr lang="en-US" sz="3800" dirty="0" err="1"/>
              <a:t>Thông</a:t>
            </a:r>
            <a:r>
              <a:rPr lang="en-US" sz="3800" dirty="0"/>
              <a:t> tin </a:t>
            </a:r>
            <a:r>
              <a:rPr lang="en-US" sz="3800" dirty="0" err="1"/>
              <a:t>cụ</a:t>
            </a:r>
            <a:r>
              <a:rPr lang="en-US" sz="3800" dirty="0"/>
              <a:t> thể </a:t>
            </a:r>
            <a:r>
              <a:rPr lang="en-US" sz="3800" dirty="0" err="1"/>
              <a:t>để</a:t>
            </a:r>
            <a:r>
              <a:rPr lang="en-US" sz="3800" dirty="0"/>
              <a:t> </a:t>
            </a:r>
            <a:r>
              <a:rPr lang="en-US" sz="3800" dirty="0" err="1"/>
              <a:t>xác</a:t>
            </a:r>
            <a:r>
              <a:rPr lang="en-US" sz="3800" dirty="0"/>
              <a:t> định </a:t>
            </a:r>
            <a:r>
              <a:rPr lang="en-US" sz="3800" err="1"/>
              <a:t>các</a:t>
            </a:r>
            <a:r>
              <a:rPr lang="en-US" sz="3800"/>
              <a:t> nội </a:t>
            </a:r>
            <a:r>
              <a:rPr lang="en-US" sz="3800" dirty="0"/>
              <a:t>dung / </a:t>
            </a:r>
            <a:r>
              <a:rPr lang="en-US" sz="3800" dirty="0" err="1"/>
              <a:t>các</a:t>
            </a:r>
            <a:r>
              <a:rPr lang="en-US" sz="3800" dirty="0"/>
              <a:t> </a:t>
            </a:r>
            <a:r>
              <a:rPr lang="en-US" sz="3800" dirty="0" err="1"/>
              <a:t>điều</a:t>
            </a:r>
            <a:r>
              <a:rPr lang="en-US" sz="3800" dirty="0"/>
              <a:t> </a:t>
            </a:r>
            <a:r>
              <a:rPr lang="en-US" sz="3800" dirty="0" err="1"/>
              <a:t>kiện</a:t>
            </a:r>
            <a:r>
              <a:rPr lang="en-US" sz="3800" dirty="0"/>
              <a:t> thực hiện </a:t>
            </a:r>
            <a:r>
              <a:rPr lang="en-US" sz="3800" dirty="0" err="1"/>
              <a:t>chương</a:t>
            </a:r>
            <a:r>
              <a:rPr lang="en-US" sz="3800" dirty="0"/>
              <a:t> trình </a:t>
            </a:r>
            <a:r>
              <a:rPr lang="en-US" sz="3800" dirty="0" err="1"/>
              <a:t>cần</a:t>
            </a:r>
            <a:r>
              <a:rPr lang="en-US" sz="3800" dirty="0"/>
              <a:t> </a:t>
            </a:r>
            <a:r>
              <a:rPr lang="en-US" sz="3800" dirty="0" err="1"/>
              <a:t>cải</a:t>
            </a:r>
            <a:r>
              <a:rPr lang="en-US" sz="3800" dirty="0"/>
              <a:t> </a:t>
            </a:r>
            <a:r>
              <a:rPr lang="en-US" sz="3800" dirty="0" err="1"/>
              <a:t>thiện</a:t>
            </a:r>
            <a:r>
              <a:rPr lang="en-US" sz="3800" dirty="0"/>
              <a:t> </a:t>
            </a:r>
            <a:r>
              <a:rPr lang="en-US" sz="3800" dirty="0" err="1"/>
              <a:t>tại</a:t>
            </a:r>
            <a:r>
              <a:rPr lang="en-US" sz="3800" dirty="0"/>
              <a:t> </a:t>
            </a:r>
            <a:r>
              <a:rPr lang="en-US" sz="3800" dirty="0" err="1"/>
              <a:t>cơ</a:t>
            </a:r>
            <a:r>
              <a:rPr lang="en-US" sz="3800" dirty="0"/>
              <a:t> sở GDMN và </a:t>
            </a:r>
            <a:r>
              <a:rPr lang="en-US" sz="3800" dirty="0" err="1"/>
              <a:t>theo</a:t>
            </a:r>
            <a:r>
              <a:rPr lang="en-US" sz="3800" dirty="0"/>
              <a:t> </a:t>
            </a:r>
            <a:r>
              <a:rPr lang="en-US" sz="3800" dirty="0" err="1"/>
              <a:t>dõi</a:t>
            </a:r>
            <a:r>
              <a:rPr lang="en-US" sz="3800" dirty="0"/>
              <a:t> </a:t>
            </a:r>
            <a:r>
              <a:rPr lang="en-US" sz="3800" dirty="0" err="1"/>
              <a:t>sự</a:t>
            </a:r>
            <a:r>
              <a:rPr lang="en-US" sz="3800" dirty="0"/>
              <a:t> </a:t>
            </a:r>
            <a:r>
              <a:rPr lang="en-US" sz="3800" dirty="0" err="1"/>
              <a:t>thay</a:t>
            </a:r>
            <a:r>
              <a:rPr lang="en-US" sz="3800" dirty="0"/>
              <a:t> đổi về </a:t>
            </a:r>
            <a:r>
              <a:rPr lang="en-US" sz="3800" dirty="0" err="1"/>
              <a:t>chất</a:t>
            </a:r>
            <a:r>
              <a:rPr lang="en-US" sz="3800" dirty="0"/>
              <a:t> </a:t>
            </a:r>
            <a:r>
              <a:rPr lang="en-US" sz="3800" dirty="0" err="1"/>
              <a:t>lượng</a:t>
            </a:r>
            <a:r>
              <a:rPr lang="en-US" sz="3800" dirty="0"/>
              <a:t> </a:t>
            </a:r>
            <a:r>
              <a:rPr lang="en-US" sz="3800" dirty="0" err="1"/>
              <a:t>của</a:t>
            </a:r>
            <a:r>
              <a:rPr lang="en-US" sz="3800" dirty="0"/>
              <a:t> </a:t>
            </a:r>
            <a:r>
              <a:rPr lang="en-US" sz="3800" dirty="0" err="1"/>
              <a:t>cơ</a:t>
            </a:r>
            <a:r>
              <a:rPr lang="en-US" sz="3800" dirty="0"/>
              <a:t> sở GDMN</a:t>
            </a:r>
          </a:p>
        </p:txBody>
      </p:sp>
      <p:sp>
        <p:nvSpPr>
          <p:cNvPr id="34" name="TextBox 34"/>
          <p:cNvSpPr txBox="1"/>
          <p:nvPr/>
        </p:nvSpPr>
        <p:spPr>
          <a:xfrm>
            <a:off x="12675780" y="4503407"/>
            <a:ext cx="4336356" cy="4501232"/>
          </a:xfrm>
          <a:prstGeom prst="rect">
            <a:avLst/>
          </a:prstGeom>
        </p:spPr>
        <p:txBody>
          <a:bodyPr lIns="0" tIns="0" rIns="0" bIns="0" rtlCol="0" anchor="t">
            <a:spAutoFit/>
          </a:bodyPr>
          <a:lstStyle>
            <a:defPPr>
              <a:defRPr lang="en-US"/>
            </a:defPPr>
            <a:lvl1pPr algn="just">
              <a:lnSpc>
                <a:spcPts val="3919"/>
              </a:lnSpc>
              <a:spcBef>
                <a:spcPct val="0"/>
              </a:spcBef>
              <a:defRPr sz="2799">
                <a:latin typeface="Arial" pitchFamily="34" charset="0"/>
                <a:cs typeface="Arial" pitchFamily="34" charset="0"/>
              </a:defRPr>
            </a:lvl1pPr>
          </a:lstStyle>
          <a:p>
            <a:r>
              <a:rPr lang="en-US" sz="3800" dirty="0"/>
              <a:t>Cho </a:t>
            </a:r>
            <a:r>
              <a:rPr lang="en-US" sz="3800" dirty="0" err="1"/>
              <a:t>các</a:t>
            </a:r>
            <a:r>
              <a:rPr lang="en-US" sz="3800" dirty="0"/>
              <a:t> cán </a:t>
            </a:r>
            <a:r>
              <a:rPr lang="en-US" sz="3800" dirty="0" err="1"/>
              <a:t>bộ</a:t>
            </a:r>
            <a:r>
              <a:rPr lang="en-US" sz="3800" dirty="0"/>
              <a:t> </a:t>
            </a:r>
            <a:r>
              <a:rPr lang="en-US" sz="3800" dirty="0" err="1"/>
              <a:t>quản</a:t>
            </a:r>
            <a:r>
              <a:rPr lang="en-US" sz="3800" dirty="0"/>
              <a:t> </a:t>
            </a:r>
            <a:r>
              <a:rPr lang="en-US" sz="3800" dirty="0" err="1"/>
              <a:t>lý</a:t>
            </a:r>
            <a:r>
              <a:rPr lang="en-US" sz="3800" dirty="0"/>
              <a:t> và </a:t>
            </a:r>
            <a:r>
              <a:rPr lang="en-US" sz="3800" dirty="0" err="1"/>
              <a:t>GVMN</a:t>
            </a:r>
            <a:r>
              <a:rPr lang="en-US" sz="3800" dirty="0"/>
              <a:t> trong </a:t>
            </a:r>
            <a:r>
              <a:rPr lang="en-US" sz="3800" dirty="0" err="1"/>
              <a:t>việc</a:t>
            </a:r>
            <a:r>
              <a:rPr lang="en-US" sz="3800" dirty="0"/>
              <a:t> </a:t>
            </a:r>
            <a:r>
              <a:rPr lang="en-US" sz="3800" dirty="0" err="1"/>
              <a:t>xây</a:t>
            </a:r>
            <a:r>
              <a:rPr lang="en-US" sz="3800" dirty="0"/>
              <a:t> </a:t>
            </a:r>
            <a:r>
              <a:rPr lang="en-US" sz="3800" dirty="0" err="1"/>
              <a:t>dựng</a:t>
            </a:r>
            <a:r>
              <a:rPr lang="en-US" sz="3800" dirty="0"/>
              <a:t> </a:t>
            </a:r>
            <a:r>
              <a:rPr lang="en-US" sz="3800" dirty="0" err="1"/>
              <a:t>các</a:t>
            </a:r>
            <a:r>
              <a:rPr lang="en-US" sz="3800" dirty="0"/>
              <a:t> </a:t>
            </a:r>
            <a:r>
              <a:rPr lang="en-US" sz="3800" dirty="0" err="1"/>
              <a:t>chương</a:t>
            </a:r>
            <a:r>
              <a:rPr lang="en-US" sz="3800" dirty="0"/>
              <a:t> </a:t>
            </a:r>
            <a:r>
              <a:rPr lang="en-US" sz="3800" dirty="0" err="1"/>
              <a:t>trình</a:t>
            </a:r>
            <a:r>
              <a:rPr lang="en-US" sz="3800" dirty="0"/>
              <a:t>/ </a:t>
            </a:r>
            <a:r>
              <a:rPr lang="en-US" sz="3800" dirty="0" err="1"/>
              <a:t>phát</a:t>
            </a:r>
            <a:r>
              <a:rPr lang="en-US" sz="3800" dirty="0"/>
              <a:t> triển </a:t>
            </a:r>
            <a:r>
              <a:rPr lang="en-US" sz="3800" dirty="0" err="1"/>
              <a:t>chương</a:t>
            </a:r>
            <a:r>
              <a:rPr lang="en-US" sz="3800" dirty="0"/>
              <a:t> trình </a:t>
            </a:r>
            <a:r>
              <a:rPr lang="en-US" sz="3800" dirty="0" err="1"/>
              <a:t>nhà</a:t>
            </a:r>
            <a:r>
              <a:rPr lang="en-US" sz="3800" dirty="0"/>
              <a:t> </a:t>
            </a:r>
            <a:r>
              <a:rPr lang="en-US" sz="3800" dirty="0" err="1"/>
              <a:t>trường</a:t>
            </a:r>
            <a:r>
              <a:rPr lang="en-US" sz="3800" dirty="0"/>
              <a:t> </a:t>
            </a:r>
            <a:r>
              <a:rPr lang="en-US" sz="3800" dirty="0" err="1"/>
              <a:t>phù</a:t>
            </a:r>
            <a:r>
              <a:rPr lang="en-US" sz="3800" dirty="0"/>
              <a:t> </a:t>
            </a:r>
            <a:r>
              <a:rPr lang="en-US" sz="3800" dirty="0" err="1"/>
              <a:t>hợp</a:t>
            </a:r>
            <a:r>
              <a:rPr lang="en-US" sz="3800" dirty="0"/>
              <a:t> </a:t>
            </a:r>
            <a:r>
              <a:rPr lang="en-US" sz="3800" dirty="0" err="1"/>
              <a:t>với</a:t>
            </a:r>
            <a:r>
              <a:rPr lang="en-US" sz="3800" dirty="0"/>
              <a:t> </a:t>
            </a:r>
            <a:r>
              <a:rPr lang="en-US" sz="3800" dirty="0" err="1"/>
              <a:t>mục</a:t>
            </a:r>
            <a:r>
              <a:rPr lang="en-US" sz="3800" dirty="0"/>
              <a:t> tiêu / </a:t>
            </a:r>
            <a:r>
              <a:rPr lang="en-US" sz="3800" dirty="0" err="1"/>
              <a:t>chiến</a:t>
            </a:r>
            <a:r>
              <a:rPr lang="en-US" sz="3800" dirty="0"/>
              <a:t> </a:t>
            </a:r>
            <a:r>
              <a:rPr lang="en-US" sz="3800" dirty="0" err="1"/>
              <a:t>lược</a:t>
            </a:r>
            <a:r>
              <a:rPr lang="en-US" sz="3800" dirty="0"/>
              <a:t> </a:t>
            </a:r>
            <a:r>
              <a:rPr lang="en-US" sz="3800" dirty="0" err="1"/>
              <a:t>nhà</a:t>
            </a:r>
            <a:r>
              <a:rPr lang="en-US" sz="3800" dirty="0"/>
              <a:t> </a:t>
            </a:r>
            <a:r>
              <a:rPr lang="en-US" sz="3800" dirty="0" err="1"/>
              <a:t>trường</a:t>
            </a:r>
            <a:endParaRPr lang="en-US" sz="3800" dirty="0"/>
          </a:p>
        </p:txBody>
      </p:sp>
      <p:sp>
        <p:nvSpPr>
          <p:cNvPr id="2" name="Rectangle 1"/>
          <p:cNvSpPr/>
          <p:nvPr/>
        </p:nvSpPr>
        <p:spPr>
          <a:xfrm>
            <a:off x="2065702" y="773043"/>
            <a:ext cx="11463716" cy="707886"/>
          </a:xfrm>
          <a:prstGeom prst="rect">
            <a:avLst/>
          </a:prstGeom>
        </p:spPr>
        <p:txBody>
          <a:bodyPr wrap="none">
            <a:spAutoFit/>
          </a:bodyPr>
          <a:lstStyle/>
          <a:p>
            <a:pPr marL="571500" indent="-571500" algn="just">
              <a:lnSpc>
                <a:spcPts val="4760"/>
              </a:lnSpc>
              <a:buAutoNum type="romanUcPeriod"/>
            </a:pPr>
            <a:r>
              <a:rPr lang="en-US" sz="4000" b="1" dirty="0" err="1">
                <a:solidFill>
                  <a:srgbClr val="C00000"/>
                </a:solidFill>
                <a:latin typeface="Arial" pitchFamily="34" charset="0"/>
                <a:cs typeface="Arial" pitchFamily="34" charset="0"/>
              </a:rPr>
              <a:t>MỤC</a:t>
            </a:r>
            <a:r>
              <a:rPr lang="en-US" sz="4000" b="1" dirty="0">
                <a:solidFill>
                  <a:srgbClr val="C00000"/>
                </a:solidFill>
                <a:latin typeface="Arial" pitchFamily="34" charset="0"/>
                <a:cs typeface="Arial" pitchFamily="34" charset="0"/>
              </a:rPr>
              <a:t> </a:t>
            </a:r>
            <a:r>
              <a:rPr lang="en-US" sz="4000" b="1" dirty="0" err="1">
                <a:solidFill>
                  <a:srgbClr val="C00000"/>
                </a:solidFill>
                <a:latin typeface="Arial" pitchFamily="34" charset="0"/>
                <a:cs typeface="Arial" pitchFamily="34" charset="0"/>
              </a:rPr>
              <a:t>ĐÍCH</a:t>
            </a:r>
            <a:r>
              <a:rPr lang="en-US" sz="4000" b="1" dirty="0">
                <a:solidFill>
                  <a:srgbClr val="C00000"/>
                </a:solidFill>
                <a:latin typeface="Arial" pitchFamily="34" charset="0"/>
                <a:cs typeface="Arial" pitchFamily="34" charset="0"/>
              </a:rPr>
              <a:t> </a:t>
            </a:r>
            <a:r>
              <a:rPr lang="en-US" sz="4000" b="1" dirty="0" err="1">
                <a:solidFill>
                  <a:srgbClr val="C00000"/>
                </a:solidFill>
                <a:latin typeface="Arial" pitchFamily="34" charset="0"/>
                <a:cs typeface="Arial" pitchFamily="34" charset="0"/>
              </a:rPr>
              <a:t>XÂY</a:t>
            </a:r>
            <a:r>
              <a:rPr lang="en-US" sz="4000" b="1" dirty="0">
                <a:solidFill>
                  <a:srgbClr val="C00000"/>
                </a:solidFill>
                <a:latin typeface="Arial" pitchFamily="34" charset="0"/>
                <a:cs typeface="Arial" pitchFamily="34" charset="0"/>
              </a:rPr>
              <a:t> </a:t>
            </a:r>
            <a:r>
              <a:rPr lang="en-US" sz="4000" b="1" dirty="0" err="1">
                <a:solidFill>
                  <a:srgbClr val="C00000"/>
                </a:solidFill>
                <a:latin typeface="Arial" pitchFamily="34" charset="0"/>
                <a:cs typeface="Arial" pitchFamily="34" charset="0"/>
              </a:rPr>
              <a:t>DỰNG</a:t>
            </a:r>
            <a:r>
              <a:rPr lang="en-US" sz="4000" b="1" dirty="0">
                <a:solidFill>
                  <a:srgbClr val="C00000"/>
                </a:solidFill>
                <a:latin typeface="Arial" pitchFamily="34" charset="0"/>
                <a:cs typeface="Arial" pitchFamily="34" charset="0"/>
              </a:rPr>
              <a:t> </a:t>
            </a:r>
            <a:r>
              <a:rPr lang="en-US" sz="4000" b="1" dirty="0" err="1">
                <a:solidFill>
                  <a:srgbClr val="C00000"/>
                </a:solidFill>
                <a:latin typeface="Arial" pitchFamily="34" charset="0"/>
                <a:cs typeface="Arial" pitchFamily="34" charset="0"/>
              </a:rPr>
              <a:t>CÔNG</a:t>
            </a:r>
            <a:r>
              <a:rPr lang="en-US" sz="4000" b="1" dirty="0">
                <a:solidFill>
                  <a:srgbClr val="C00000"/>
                </a:solidFill>
                <a:latin typeface="Arial" pitchFamily="34" charset="0"/>
                <a:cs typeface="Arial" pitchFamily="34" charset="0"/>
              </a:rPr>
              <a:t> </a:t>
            </a:r>
            <a:r>
              <a:rPr lang="en-US" sz="4000" b="1" dirty="0" err="1">
                <a:solidFill>
                  <a:srgbClr val="C00000"/>
                </a:solidFill>
                <a:latin typeface="Arial" pitchFamily="34" charset="0"/>
                <a:cs typeface="Arial" pitchFamily="34" charset="0"/>
              </a:rPr>
              <a:t>CỤ</a:t>
            </a:r>
            <a:r>
              <a:rPr lang="en-US" sz="4000" b="1" dirty="0">
                <a:solidFill>
                  <a:srgbClr val="C00000"/>
                </a:solidFill>
                <a:latin typeface="Arial" pitchFamily="34" charset="0"/>
                <a:cs typeface="Arial" pitchFamily="34" charset="0"/>
              </a:rPr>
              <a:t> </a:t>
            </a:r>
            <a:r>
              <a:rPr lang="en-US" sz="4000" b="1" dirty="0" err="1">
                <a:solidFill>
                  <a:srgbClr val="C00000"/>
                </a:solidFill>
                <a:latin typeface="Arial" pitchFamily="34" charset="0"/>
                <a:cs typeface="Arial" pitchFamily="34" charset="0"/>
              </a:rPr>
              <a:t>ĐÁNH</a:t>
            </a:r>
            <a:r>
              <a:rPr lang="en-US" sz="4000" b="1" dirty="0">
                <a:solidFill>
                  <a:srgbClr val="C00000"/>
                </a:solidFill>
                <a:latin typeface="Arial" pitchFamily="34" charset="0"/>
                <a:cs typeface="Arial" pitchFamily="34" charset="0"/>
              </a:rPr>
              <a:t> </a:t>
            </a:r>
            <a:r>
              <a:rPr lang="en-US" sz="4000" b="1" dirty="0" err="1">
                <a:solidFill>
                  <a:srgbClr val="C00000"/>
                </a:solidFill>
                <a:latin typeface="Arial" pitchFamily="34" charset="0"/>
                <a:cs typeface="Arial" pitchFamily="34" charset="0"/>
              </a:rPr>
              <a:t>GIÁ</a:t>
            </a:r>
            <a:endParaRPr lang="en-US" sz="4000" b="1" dirty="0">
              <a:solidFill>
                <a:srgbClr val="C000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left)">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left)">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500"/>
                                        <p:tgtEl>
                                          <p:spTgt spid="31"/>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left)">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3"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1000"/>
          </a:stretch>
        </a:blip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597" r="69501"/>
          <a:stretch>
            <a:fillRect/>
          </a:stretch>
        </p:blipFill>
        <p:spPr>
          <a:xfrm rot="-10800000">
            <a:off x="14164825" y="-7256090"/>
            <a:ext cx="5781146" cy="9468352"/>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71399" b="58672"/>
          <a:stretch>
            <a:fillRect/>
          </a:stretch>
        </p:blipFill>
        <p:spPr>
          <a:xfrm>
            <a:off x="15006414" y="7766083"/>
            <a:ext cx="6196891" cy="4499580"/>
          </a:xfrm>
          <a:prstGeom prst="rect">
            <a:avLst/>
          </a:prstGeom>
        </p:spPr>
      </p:pic>
      <p:pic>
        <p:nvPicPr>
          <p:cNvPr id="8" name="Picture 8"/>
          <p:cNvPicPr>
            <a:picLocks noChangeAspect="1"/>
          </p:cNvPicPr>
          <p:nvPr/>
        </p:nvPicPr>
        <p:blipFill>
          <a:blip r:embed="rId5"/>
          <a:srcRect/>
          <a:stretch>
            <a:fillRect/>
          </a:stretch>
        </p:blipFill>
        <p:spPr>
          <a:xfrm>
            <a:off x="14810670" y="5172723"/>
            <a:ext cx="4066471" cy="4114801"/>
          </a:xfrm>
          <a:prstGeom prst="rect">
            <a:avLst/>
          </a:prstGeom>
        </p:spPr>
      </p:pic>
      <p:sp>
        <p:nvSpPr>
          <p:cNvPr id="9" name="TextBox 9"/>
          <p:cNvSpPr txBox="1"/>
          <p:nvPr/>
        </p:nvSpPr>
        <p:spPr>
          <a:xfrm>
            <a:off x="1752600" y="1580140"/>
            <a:ext cx="12412225" cy="615553"/>
          </a:xfrm>
          <a:prstGeom prst="rect">
            <a:avLst/>
          </a:prstGeom>
        </p:spPr>
        <p:txBody>
          <a:bodyPr wrap="square" lIns="0" tIns="0" rIns="0" bIns="0" rtlCol="0" anchor="t">
            <a:spAutoFit/>
          </a:bodyPr>
          <a:lstStyle/>
          <a:p>
            <a:pPr algn="just">
              <a:lnSpc>
                <a:spcPts val="4760"/>
              </a:lnSpc>
            </a:pPr>
            <a:r>
              <a:rPr lang="en-US" sz="4000" b="1" dirty="0">
                <a:solidFill>
                  <a:srgbClr val="FF0000"/>
                </a:solidFill>
                <a:latin typeface="Arial" pitchFamily="34" charset="0"/>
                <a:cs typeface="Arial" pitchFamily="34" charset="0"/>
              </a:rPr>
              <a:t>II. </a:t>
            </a:r>
            <a:r>
              <a:rPr lang="en-US" sz="4000" b="1" dirty="0" err="1">
                <a:solidFill>
                  <a:srgbClr val="FF0000"/>
                </a:solidFill>
                <a:latin typeface="Arial" pitchFamily="34" charset="0"/>
                <a:cs typeface="Arial" pitchFamily="34" charset="0"/>
              </a:rPr>
              <a:t>XÂY</a:t>
            </a:r>
            <a:r>
              <a:rPr lang="en-US" sz="4000" b="1" dirty="0">
                <a:solidFill>
                  <a:srgbClr val="FF0000"/>
                </a:solidFill>
                <a:latin typeface="Arial" pitchFamily="34" charset="0"/>
                <a:cs typeface="Arial" pitchFamily="34" charset="0"/>
              </a:rPr>
              <a:t> </a:t>
            </a:r>
            <a:r>
              <a:rPr lang="en-US" sz="4000" b="1" dirty="0" err="1">
                <a:solidFill>
                  <a:srgbClr val="FF0000"/>
                </a:solidFill>
                <a:latin typeface="Arial" pitchFamily="34" charset="0"/>
                <a:cs typeface="Arial" pitchFamily="34" charset="0"/>
              </a:rPr>
              <a:t>DỰNG</a:t>
            </a:r>
            <a:r>
              <a:rPr lang="en-US" sz="4000" b="1" dirty="0">
                <a:solidFill>
                  <a:srgbClr val="FF0000"/>
                </a:solidFill>
                <a:latin typeface="Arial" pitchFamily="34" charset="0"/>
                <a:cs typeface="Arial" pitchFamily="34" charset="0"/>
              </a:rPr>
              <a:t> CÔNG </a:t>
            </a:r>
            <a:r>
              <a:rPr lang="en-US" sz="4000" b="1" dirty="0" err="1">
                <a:solidFill>
                  <a:srgbClr val="FF0000"/>
                </a:solidFill>
                <a:latin typeface="Arial" pitchFamily="34" charset="0"/>
                <a:cs typeface="Arial" pitchFamily="34" charset="0"/>
              </a:rPr>
              <a:t>CỤ</a:t>
            </a:r>
            <a:r>
              <a:rPr lang="en-US" sz="4000" b="1" dirty="0">
                <a:solidFill>
                  <a:srgbClr val="FF0000"/>
                </a:solidFill>
                <a:latin typeface="Arial" pitchFamily="34" charset="0"/>
                <a:cs typeface="Arial" pitchFamily="34" charset="0"/>
              </a:rPr>
              <a:t> </a:t>
            </a:r>
            <a:r>
              <a:rPr lang="en-US" sz="4000" b="1" dirty="0" err="1">
                <a:solidFill>
                  <a:srgbClr val="FF0000"/>
                </a:solidFill>
                <a:latin typeface="Arial" pitchFamily="34" charset="0"/>
                <a:cs typeface="Arial" pitchFamily="34" charset="0"/>
              </a:rPr>
              <a:t>ĐÁNH</a:t>
            </a:r>
            <a:r>
              <a:rPr lang="en-US" sz="4000" b="1" dirty="0">
                <a:solidFill>
                  <a:srgbClr val="FF0000"/>
                </a:solidFill>
                <a:latin typeface="Arial" pitchFamily="34" charset="0"/>
                <a:cs typeface="Arial" pitchFamily="34" charset="0"/>
              </a:rPr>
              <a:t> </a:t>
            </a:r>
            <a:r>
              <a:rPr lang="en-US" sz="4000" b="1" dirty="0" err="1">
                <a:solidFill>
                  <a:srgbClr val="FF0000"/>
                </a:solidFill>
                <a:latin typeface="Arial" pitchFamily="34" charset="0"/>
                <a:cs typeface="Arial" pitchFamily="34" charset="0"/>
              </a:rPr>
              <a:t>GIÁ</a:t>
            </a:r>
            <a:endParaRPr lang="en-US" sz="4000" b="1" dirty="0">
              <a:solidFill>
                <a:srgbClr val="FF0000"/>
              </a:solidFill>
              <a:latin typeface="Arial" pitchFamily="34" charset="0"/>
              <a:cs typeface="Arial" pitchFamily="34" charset="0"/>
            </a:endParaRPr>
          </a:p>
        </p:txBody>
      </p:sp>
      <p:sp>
        <p:nvSpPr>
          <p:cNvPr id="12" name="TextBox 10"/>
          <p:cNvSpPr txBox="1"/>
          <p:nvPr/>
        </p:nvSpPr>
        <p:spPr>
          <a:xfrm>
            <a:off x="1600200" y="2628900"/>
            <a:ext cx="14706599" cy="3865738"/>
          </a:xfrm>
          <a:prstGeom prst="rect">
            <a:avLst/>
          </a:prstGeom>
        </p:spPr>
        <p:txBody>
          <a:bodyPr wrap="square" lIns="0" tIns="0" rIns="0" bIns="0" rtlCol="0" anchor="t">
            <a:spAutoFit/>
          </a:bodyPr>
          <a:lstStyle/>
          <a:p>
            <a:pPr algn="just">
              <a:lnSpc>
                <a:spcPts val="5067"/>
              </a:lnSpc>
            </a:pPr>
            <a:r>
              <a:rPr lang="en-US" sz="3800" spc="190" dirty="0">
                <a:latin typeface="Arial" pitchFamily="34" charset="0"/>
                <a:cs typeface="Arial" pitchFamily="34" charset="0"/>
              </a:rPr>
              <a:t>     - </a:t>
            </a:r>
            <a:r>
              <a:rPr lang="en-US" sz="3800" spc="190" dirty="0" err="1">
                <a:latin typeface="Arial" pitchFamily="34" charset="0"/>
                <a:cs typeface="Arial" pitchFamily="34" charset="0"/>
              </a:rPr>
              <a:t>Dựa</a:t>
            </a:r>
            <a:r>
              <a:rPr lang="en-US" sz="3800" spc="190" dirty="0">
                <a:latin typeface="Arial" pitchFamily="34" charset="0"/>
                <a:cs typeface="Arial" pitchFamily="34" charset="0"/>
              </a:rPr>
              <a:t> </a:t>
            </a:r>
            <a:r>
              <a:rPr lang="en-US" sz="3800" spc="190" dirty="0" err="1">
                <a:latin typeface="Arial" pitchFamily="34" charset="0"/>
                <a:cs typeface="Arial" pitchFamily="34" charset="0"/>
              </a:rPr>
              <a:t>trên</a:t>
            </a:r>
            <a:r>
              <a:rPr lang="en-US" sz="3800" spc="190" dirty="0">
                <a:latin typeface="Arial" pitchFamily="34" charset="0"/>
                <a:cs typeface="Arial" pitchFamily="34" charset="0"/>
              </a:rPr>
              <a:t> công </a:t>
            </a:r>
            <a:r>
              <a:rPr lang="en-US" sz="3800" spc="190" dirty="0" err="1">
                <a:latin typeface="Arial" pitchFamily="34" charset="0"/>
                <a:cs typeface="Arial" pitchFamily="34" charset="0"/>
              </a:rPr>
              <a:t>cụ</a:t>
            </a:r>
            <a:r>
              <a:rPr lang="en-US" sz="3800" spc="190" dirty="0">
                <a:latin typeface="Arial" pitchFamily="34" charset="0"/>
                <a:cs typeface="Arial" pitchFamily="34" charset="0"/>
              </a:rPr>
              <a:t> </a:t>
            </a:r>
            <a:r>
              <a:rPr lang="en-US" sz="3800" spc="190" dirty="0" err="1">
                <a:latin typeface="Arial" pitchFamily="34" charset="0"/>
                <a:cs typeface="Arial" pitchFamily="34" charset="0"/>
              </a:rPr>
              <a:t>đánh</a:t>
            </a:r>
            <a:r>
              <a:rPr lang="en-US" sz="3800" spc="190" dirty="0">
                <a:latin typeface="Arial" pitchFamily="34" charset="0"/>
                <a:cs typeface="Arial" pitchFamily="34" charset="0"/>
              </a:rPr>
              <a:t> </a:t>
            </a:r>
            <a:r>
              <a:rPr lang="en-US" sz="3800" spc="190" dirty="0" err="1">
                <a:latin typeface="Arial" pitchFamily="34" charset="0"/>
                <a:cs typeface="Arial" pitchFamily="34" charset="0"/>
              </a:rPr>
              <a:t>giá</a:t>
            </a:r>
            <a:r>
              <a:rPr lang="en-US" sz="3800" spc="190" dirty="0">
                <a:latin typeface="Arial" pitchFamily="34" charset="0"/>
                <a:cs typeface="Arial" pitchFamily="34" charset="0"/>
              </a:rPr>
              <a:t> </a:t>
            </a:r>
            <a:r>
              <a:rPr lang="en-US" sz="3800" spc="190" dirty="0" err="1">
                <a:latin typeface="Arial" pitchFamily="34" charset="0"/>
                <a:cs typeface="Arial" pitchFamily="34" charset="0"/>
              </a:rPr>
              <a:t>này</a:t>
            </a:r>
            <a:r>
              <a:rPr lang="en-US" sz="3800" spc="190" dirty="0">
                <a:latin typeface="Arial" pitchFamily="34" charset="0"/>
                <a:cs typeface="Arial" pitchFamily="34" charset="0"/>
              </a:rPr>
              <a:t>, </a:t>
            </a:r>
            <a:r>
              <a:rPr lang="en-US" sz="3800" spc="190" dirty="0" err="1">
                <a:latin typeface="Arial" pitchFamily="34" charset="0"/>
                <a:cs typeface="Arial" pitchFamily="34" charset="0"/>
              </a:rPr>
              <a:t>các</a:t>
            </a:r>
            <a:r>
              <a:rPr lang="en-US" sz="3800" spc="190" dirty="0">
                <a:latin typeface="Arial" pitchFamily="34" charset="0"/>
                <a:cs typeface="Arial" pitchFamily="34" charset="0"/>
              </a:rPr>
              <a:t> </a:t>
            </a:r>
            <a:r>
              <a:rPr lang="en-US" sz="3800" spc="190" dirty="0" err="1">
                <a:latin typeface="Arial" pitchFamily="34" charset="0"/>
                <a:cs typeface="Arial" pitchFamily="34" charset="0"/>
              </a:rPr>
              <a:t>cơ</a:t>
            </a:r>
            <a:r>
              <a:rPr lang="en-US" sz="3800" spc="190" dirty="0">
                <a:latin typeface="Arial" pitchFamily="34" charset="0"/>
                <a:cs typeface="Arial" pitchFamily="34" charset="0"/>
              </a:rPr>
              <a:t> sở </a:t>
            </a:r>
            <a:r>
              <a:rPr lang="en-US" sz="3800" spc="190" dirty="0" err="1">
                <a:latin typeface="Arial" pitchFamily="34" charset="0"/>
                <a:cs typeface="Arial" pitchFamily="34" charset="0"/>
              </a:rPr>
              <a:t>giáo</a:t>
            </a:r>
            <a:r>
              <a:rPr lang="en-US" sz="3800" spc="190" dirty="0">
                <a:latin typeface="Arial" pitchFamily="34" charset="0"/>
                <a:cs typeface="Arial" pitchFamily="34" charset="0"/>
              </a:rPr>
              <a:t> </a:t>
            </a:r>
            <a:r>
              <a:rPr lang="en-US" sz="3800" spc="190" dirty="0" err="1">
                <a:latin typeface="Arial" pitchFamily="34" charset="0"/>
                <a:cs typeface="Arial" pitchFamily="34" charset="0"/>
              </a:rPr>
              <a:t>dục</a:t>
            </a:r>
            <a:r>
              <a:rPr lang="en-US" sz="3800" spc="190" dirty="0">
                <a:latin typeface="Arial" pitchFamily="34" charset="0"/>
                <a:cs typeface="Arial" pitchFamily="34" charset="0"/>
              </a:rPr>
              <a:t> mầm non </a:t>
            </a:r>
            <a:r>
              <a:rPr lang="en-US" sz="3800" b="1" u="sng" spc="190" dirty="0">
                <a:solidFill>
                  <a:srgbClr val="060FBA"/>
                </a:solidFill>
                <a:latin typeface="Arial" pitchFamily="34" charset="0"/>
                <a:cs typeface="Arial" pitchFamily="34" charset="0"/>
              </a:rPr>
              <a:t>ĐƯỢC </a:t>
            </a:r>
            <a:r>
              <a:rPr lang="en-US" sz="3800" b="1" u="sng" spc="190" dirty="0" err="1">
                <a:solidFill>
                  <a:srgbClr val="060FBA"/>
                </a:solidFill>
                <a:latin typeface="Arial" pitchFamily="34" charset="0"/>
                <a:cs typeface="Arial" pitchFamily="34" charset="0"/>
              </a:rPr>
              <a:t>QUYỀN</a:t>
            </a:r>
            <a:r>
              <a:rPr lang="en-US" sz="3800" b="1" u="sng" spc="190" dirty="0">
                <a:solidFill>
                  <a:srgbClr val="060FBA"/>
                </a:solidFill>
                <a:latin typeface="Arial" pitchFamily="34" charset="0"/>
                <a:cs typeface="Arial" pitchFamily="34" charset="0"/>
              </a:rPr>
              <a:t>/ĐƯỢC </a:t>
            </a:r>
            <a:r>
              <a:rPr lang="en-US" sz="3800" b="1" u="sng" spc="190" dirty="0" err="1">
                <a:solidFill>
                  <a:srgbClr val="060FBA"/>
                </a:solidFill>
                <a:latin typeface="Arial" pitchFamily="34" charset="0"/>
                <a:cs typeface="Arial" pitchFamily="34" charset="0"/>
              </a:rPr>
              <a:t>PHÉP</a:t>
            </a:r>
            <a:r>
              <a:rPr lang="en-US" sz="3800" b="1" u="sng" spc="190" dirty="0">
                <a:solidFill>
                  <a:srgbClr val="060FBA"/>
                </a:solidFill>
                <a:latin typeface="Arial" pitchFamily="34" charset="0"/>
                <a:cs typeface="Arial" pitchFamily="34" charset="0"/>
              </a:rPr>
              <a:t>/CÓ THỂ </a:t>
            </a:r>
            <a:r>
              <a:rPr lang="en-US" sz="3800" b="1" u="sng" spc="190" dirty="0" err="1">
                <a:latin typeface="Arial" pitchFamily="34" charset="0"/>
                <a:cs typeface="Arial" pitchFamily="34" charset="0"/>
              </a:rPr>
              <a:t>XÂY</a:t>
            </a:r>
            <a:r>
              <a:rPr lang="en-US" sz="3800" b="1" u="sng" spc="190" dirty="0">
                <a:latin typeface="Arial" pitchFamily="34" charset="0"/>
                <a:cs typeface="Arial" pitchFamily="34" charset="0"/>
              </a:rPr>
              <a:t> </a:t>
            </a:r>
            <a:r>
              <a:rPr lang="en-US" sz="3800" b="1" u="sng" spc="190" dirty="0" err="1">
                <a:latin typeface="Arial" pitchFamily="34" charset="0"/>
                <a:cs typeface="Arial" pitchFamily="34" charset="0"/>
              </a:rPr>
              <a:t>DỰNG</a:t>
            </a:r>
            <a:r>
              <a:rPr lang="en-US" sz="3800" b="1" u="sng" spc="190" dirty="0">
                <a:latin typeface="Arial" pitchFamily="34" charset="0"/>
                <a:cs typeface="Arial" pitchFamily="34" charset="0"/>
              </a:rPr>
              <a:t>, PHÁT TRIỂN CÔNG </a:t>
            </a:r>
            <a:r>
              <a:rPr lang="en-US" sz="3800" b="1" u="sng" spc="190" dirty="0" err="1">
                <a:latin typeface="Arial" pitchFamily="34" charset="0"/>
                <a:cs typeface="Arial" pitchFamily="34" charset="0"/>
              </a:rPr>
              <a:t>CỤ</a:t>
            </a:r>
            <a:r>
              <a:rPr lang="en-US" sz="3800" b="1" u="sng" spc="190" dirty="0">
                <a:latin typeface="Arial" pitchFamily="34" charset="0"/>
                <a:cs typeface="Arial" pitchFamily="34" charset="0"/>
              </a:rPr>
              <a:t> </a:t>
            </a:r>
            <a:r>
              <a:rPr lang="en-US" sz="3800" b="1" u="sng" spc="190" dirty="0" err="1">
                <a:latin typeface="Arial" pitchFamily="34" charset="0"/>
                <a:cs typeface="Arial" pitchFamily="34" charset="0"/>
              </a:rPr>
              <a:t>ĐÁNH</a:t>
            </a:r>
            <a:r>
              <a:rPr lang="en-US" sz="3800" b="1" u="sng" spc="190" dirty="0">
                <a:latin typeface="Arial" pitchFamily="34" charset="0"/>
                <a:cs typeface="Arial" pitchFamily="34" charset="0"/>
              </a:rPr>
              <a:t> </a:t>
            </a:r>
            <a:r>
              <a:rPr lang="en-US" sz="3800" b="1" u="sng" spc="190" dirty="0" err="1">
                <a:latin typeface="Arial" pitchFamily="34" charset="0"/>
                <a:cs typeface="Arial" pitchFamily="34" charset="0"/>
              </a:rPr>
              <a:t>GIÁ</a:t>
            </a:r>
            <a:r>
              <a:rPr lang="en-US" sz="3800" b="1" u="sng" spc="190" dirty="0">
                <a:latin typeface="Arial" pitchFamily="34" charset="0"/>
                <a:cs typeface="Arial" pitchFamily="34" charset="0"/>
              </a:rPr>
              <a:t> </a:t>
            </a:r>
            <a:r>
              <a:rPr lang="en-US" sz="3800" spc="190" dirty="0" err="1">
                <a:latin typeface="Arial" pitchFamily="34" charset="0"/>
                <a:cs typeface="Arial" pitchFamily="34" charset="0"/>
              </a:rPr>
              <a:t>việc</a:t>
            </a:r>
            <a:r>
              <a:rPr lang="en-US" sz="3800" spc="190" dirty="0">
                <a:latin typeface="Arial" pitchFamily="34" charset="0"/>
                <a:cs typeface="Arial" pitchFamily="34" charset="0"/>
              </a:rPr>
              <a:t> thực hiện Chương trình </a:t>
            </a:r>
            <a:r>
              <a:rPr lang="en-US" sz="3800" spc="190" dirty="0" err="1">
                <a:latin typeface="Arial" pitchFamily="34" charset="0"/>
                <a:cs typeface="Arial" pitchFamily="34" charset="0"/>
              </a:rPr>
              <a:t>giáo</a:t>
            </a:r>
            <a:r>
              <a:rPr lang="en-US" sz="3800" spc="190" dirty="0">
                <a:latin typeface="Arial" pitchFamily="34" charset="0"/>
                <a:cs typeface="Arial" pitchFamily="34" charset="0"/>
              </a:rPr>
              <a:t> </a:t>
            </a:r>
            <a:r>
              <a:rPr lang="en-US" sz="3800" spc="190" dirty="0" err="1">
                <a:latin typeface="Arial" pitchFamily="34" charset="0"/>
                <a:cs typeface="Arial" pitchFamily="34" charset="0"/>
              </a:rPr>
              <a:t>dục</a:t>
            </a:r>
            <a:r>
              <a:rPr lang="en-US" sz="3800" spc="190" dirty="0">
                <a:latin typeface="Arial" pitchFamily="34" charset="0"/>
                <a:cs typeface="Arial" pitchFamily="34" charset="0"/>
              </a:rPr>
              <a:t> mầm non </a:t>
            </a:r>
            <a:r>
              <a:rPr lang="en-US" sz="3800" spc="190" dirty="0" err="1">
                <a:latin typeface="Arial" pitchFamily="34" charset="0"/>
                <a:cs typeface="Arial" pitchFamily="34" charset="0"/>
              </a:rPr>
              <a:t>theo</a:t>
            </a:r>
            <a:r>
              <a:rPr lang="en-US" sz="3800" spc="190" dirty="0">
                <a:latin typeface="Arial" pitchFamily="34" charset="0"/>
                <a:cs typeface="Arial" pitchFamily="34" charset="0"/>
              </a:rPr>
              <a:t> </a:t>
            </a:r>
            <a:r>
              <a:rPr lang="en-US" sz="3800" spc="190" dirty="0" err="1">
                <a:latin typeface="Arial" pitchFamily="34" charset="0"/>
                <a:cs typeface="Arial" pitchFamily="34" charset="0"/>
              </a:rPr>
              <a:t>mục</a:t>
            </a:r>
            <a:r>
              <a:rPr lang="en-US" sz="3800" spc="190" dirty="0">
                <a:latin typeface="Arial" pitchFamily="34" charset="0"/>
                <a:cs typeface="Arial" pitchFamily="34" charset="0"/>
              </a:rPr>
              <a:t> </a:t>
            </a:r>
            <a:r>
              <a:rPr lang="en-US" sz="3800" spc="190" dirty="0" err="1">
                <a:latin typeface="Arial" pitchFamily="34" charset="0"/>
                <a:cs typeface="Arial" pitchFamily="34" charset="0"/>
              </a:rPr>
              <a:t>đích</a:t>
            </a:r>
            <a:r>
              <a:rPr lang="en-US" sz="3800" spc="190" dirty="0">
                <a:latin typeface="Arial" pitchFamily="34" charset="0"/>
                <a:cs typeface="Arial" pitchFamily="34" charset="0"/>
              </a:rPr>
              <a:t> và phát triển Chương trình </a:t>
            </a:r>
            <a:r>
              <a:rPr lang="en-US" sz="3800" spc="190" dirty="0" err="1">
                <a:latin typeface="Arial" pitchFamily="34" charset="0"/>
                <a:cs typeface="Arial" pitchFamily="34" charset="0"/>
              </a:rPr>
              <a:t>nhà</a:t>
            </a:r>
            <a:r>
              <a:rPr lang="en-US" sz="3800" spc="190" dirty="0">
                <a:latin typeface="Arial" pitchFamily="34" charset="0"/>
                <a:cs typeface="Arial" pitchFamily="34" charset="0"/>
              </a:rPr>
              <a:t> </a:t>
            </a:r>
            <a:r>
              <a:rPr lang="en-US" sz="3800" spc="190" dirty="0" err="1">
                <a:latin typeface="Arial" pitchFamily="34" charset="0"/>
                <a:cs typeface="Arial" pitchFamily="34" charset="0"/>
              </a:rPr>
              <a:t>trường</a:t>
            </a:r>
            <a:r>
              <a:rPr lang="en-US" sz="3800" spc="190" dirty="0">
                <a:latin typeface="Arial" pitchFamily="34" charset="0"/>
                <a:cs typeface="Arial" pitchFamily="34" charset="0"/>
              </a:rPr>
              <a:t>. </a:t>
            </a:r>
          </a:p>
          <a:p>
            <a:pPr algn="just">
              <a:lnSpc>
                <a:spcPts val="5067"/>
              </a:lnSpc>
            </a:pPr>
            <a:endParaRPr lang="en-US" sz="3800" spc="190" dirty="0">
              <a:latin typeface="Arial" pitchFamily="34" charset="0"/>
              <a:cs typeface="Arial"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1000"/>
          </a:stretch>
        </a:blipFill>
        <a:effectLst/>
      </p:bgPr>
    </p:bg>
    <p:spTree>
      <p:nvGrpSpPr>
        <p:cNvPr id="1" name=""/>
        <p:cNvGrpSpPr/>
        <p:nvPr/>
      </p:nvGrpSpPr>
      <p:grpSpPr>
        <a:xfrm>
          <a:off x="0" y="0"/>
          <a:ext cx="0" cy="0"/>
          <a:chOff x="0" y="0"/>
          <a:chExt cx="0" cy="0"/>
        </a:xfrm>
      </p:grpSpPr>
      <p:sp>
        <p:nvSpPr>
          <p:cNvPr id="3" name="Freeform 3"/>
          <p:cNvSpPr/>
          <p:nvPr/>
        </p:nvSpPr>
        <p:spPr>
          <a:xfrm>
            <a:off x="1" y="1521900"/>
            <a:ext cx="21287871" cy="7323725"/>
          </a:xfrm>
          <a:custGeom>
            <a:avLst/>
            <a:gdLst/>
            <a:ahLst/>
            <a:cxnLst/>
            <a:rect l="l" t="t" r="r" b="b"/>
            <a:pathLst>
              <a:path w="5606682" h="1928882">
                <a:moveTo>
                  <a:pt x="0" y="0"/>
                </a:moveTo>
                <a:lnTo>
                  <a:pt x="5606682" y="0"/>
                </a:lnTo>
                <a:lnTo>
                  <a:pt x="5606682" y="1928882"/>
                </a:lnTo>
                <a:lnTo>
                  <a:pt x="0" y="1928882"/>
                </a:lnTo>
                <a:close/>
              </a:path>
            </a:pathLst>
          </a:custGeom>
          <a:solidFill>
            <a:srgbClr val="BF45FF">
              <a:alpha val="29804"/>
            </a:srgbClr>
          </a:solidFill>
        </p:spPr>
      </p:sp>
      <p:sp>
        <p:nvSpPr>
          <p:cNvPr id="4" name="TextBox 4"/>
          <p:cNvSpPr txBox="1"/>
          <p:nvPr/>
        </p:nvSpPr>
        <p:spPr>
          <a:xfrm>
            <a:off x="-990600" y="1366202"/>
            <a:ext cx="3086100" cy="3230761"/>
          </a:xfrm>
          <a:prstGeom prst="rect">
            <a:avLst/>
          </a:prstGeom>
        </p:spPr>
        <p:txBody>
          <a:bodyPr lIns="50800" tIns="50800" rIns="50800" bIns="50800" rtlCol="0" anchor="ctr"/>
          <a:lstStyle/>
          <a:p>
            <a:pPr algn="ctr">
              <a:lnSpc>
                <a:spcPts val="2659"/>
              </a:lnSpc>
              <a:spcBef>
                <a:spcPct val="0"/>
              </a:spcBef>
            </a:pPr>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597" r="69501"/>
          <a:stretch>
            <a:fillRect/>
          </a:stretch>
        </p:blipFill>
        <p:spPr>
          <a:xfrm rot="-10800000">
            <a:off x="14164825" y="-7256090"/>
            <a:ext cx="5781146" cy="9468352"/>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71399" b="58672"/>
          <a:stretch>
            <a:fillRect/>
          </a:stretch>
        </p:blipFill>
        <p:spPr>
          <a:xfrm>
            <a:off x="15006414" y="7766083"/>
            <a:ext cx="6196891" cy="4499580"/>
          </a:xfrm>
          <a:prstGeom prst="rect">
            <a:avLst/>
          </a:prstGeom>
        </p:spPr>
      </p:pic>
      <p:pic>
        <p:nvPicPr>
          <p:cNvPr id="8" name="Picture 8"/>
          <p:cNvPicPr>
            <a:picLocks noChangeAspect="1"/>
          </p:cNvPicPr>
          <p:nvPr/>
        </p:nvPicPr>
        <p:blipFill>
          <a:blip r:embed="rId5"/>
          <a:srcRect/>
          <a:stretch>
            <a:fillRect/>
          </a:stretch>
        </p:blipFill>
        <p:spPr>
          <a:xfrm>
            <a:off x="13248758" y="1943100"/>
            <a:ext cx="3804365" cy="4379125"/>
          </a:xfrm>
          <a:prstGeom prst="rect">
            <a:avLst/>
          </a:prstGeom>
        </p:spPr>
      </p:pic>
      <p:sp>
        <p:nvSpPr>
          <p:cNvPr id="11" name="TextBox 11"/>
          <p:cNvSpPr txBox="1"/>
          <p:nvPr/>
        </p:nvSpPr>
        <p:spPr>
          <a:xfrm>
            <a:off x="381000" y="1768738"/>
            <a:ext cx="12442014" cy="538609"/>
          </a:xfrm>
          <a:prstGeom prst="rect">
            <a:avLst/>
          </a:prstGeom>
        </p:spPr>
        <p:txBody>
          <a:bodyPr wrap="square" lIns="0" tIns="0" rIns="0" bIns="0" rtlCol="0" anchor="t">
            <a:spAutoFit/>
          </a:bodyPr>
          <a:lstStyle/>
          <a:p>
            <a:pPr algn="just">
              <a:lnSpc>
                <a:spcPts val="4200"/>
              </a:lnSpc>
            </a:pPr>
            <a:r>
              <a:rPr lang="en-US" sz="4000" b="1" dirty="0">
                <a:solidFill>
                  <a:srgbClr val="060FBA"/>
                </a:solidFill>
                <a:latin typeface="Arial" pitchFamily="34" charset="0"/>
                <a:cs typeface="Arial" pitchFamily="34" charset="0"/>
              </a:rPr>
              <a:t>1. ĐỐI TƯỢNG XÂY DỰNG CÔNG CỤ </a:t>
            </a:r>
            <a:r>
              <a:rPr lang="en-US" sz="4000" b="1" dirty="0" err="1">
                <a:solidFill>
                  <a:srgbClr val="060FBA"/>
                </a:solidFill>
                <a:latin typeface="Arial" pitchFamily="34" charset="0"/>
                <a:cs typeface="Arial" pitchFamily="34" charset="0"/>
              </a:rPr>
              <a:t>ĐÁNH</a:t>
            </a:r>
            <a:r>
              <a:rPr lang="en-US" sz="4000" b="1" dirty="0">
                <a:solidFill>
                  <a:srgbClr val="060FBA"/>
                </a:solidFill>
                <a:latin typeface="Arial" pitchFamily="34" charset="0"/>
                <a:cs typeface="Arial" pitchFamily="34" charset="0"/>
              </a:rPr>
              <a:t> </a:t>
            </a:r>
            <a:r>
              <a:rPr lang="en-US" sz="4000" b="1" dirty="0" err="1">
                <a:solidFill>
                  <a:srgbClr val="060FBA"/>
                </a:solidFill>
                <a:latin typeface="Arial" pitchFamily="34" charset="0"/>
                <a:cs typeface="Arial" pitchFamily="34" charset="0"/>
              </a:rPr>
              <a:t>GIÁ</a:t>
            </a:r>
            <a:endParaRPr lang="en-US" sz="4000" b="1" dirty="0">
              <a:solidFill>
                <a:srgbClr val="060FBA"/>
              </a:solidFill>
              <a:latin typeface="Arial" pitchFamily="34" charset="0"/>
              <a:cs typeface="Arial" pitchFamily="34" charset="0"/>
            </a:endParaRPr>
          </a:p>
        </p:txBody>
      </p:sp>
      <p:sp>
        <p:nvSpPr>
          <p:cNvPr id="12" name="TextBox 10"/>
          <p:cNvSpPr txBox="1"/>
          <p:nvPr/>
        </p:nvSpPr>
        <p:spPr>
          <a:xfrm>
            <a:off x="552450" y="7119944"/>
            <a:ext cx="16897350" cy="1615827"/>
          </a:xfrm>
          <a:prstGeom prst="rect">
            <a:avLst/>
          </a:prstGeom>
        </p:spPr>
        <p:txBody>
          <a:bodyPr wrap="square" lIns="0" tIns="0" rIns="0" bIns="0" rtlCol="0" anchor="t">
            <a:spAutoFit/>
          </a:bodyPr>
          <a:lstStyle/>
          <a:p>
            <a:pPr algn="just"/>
            <a:r>
              <a:rPr lang="en-US" sz="3500" i="1" spc="190" dirty="0">
                <a:latin typeface="Arial" pitchFamily="34" charset="0"/>
                <a:cs typeface="Arial" pitchFamily="34" charset="0"/>
              </a:rPr>
              <a:t>     </a:t>
            </a:r>
            <a:r>
              <a:rPr lang="en-US" sz="3500" i="1" spc="190" dirty="0" err="1">
                <a:latin typeface="Arial" pitchFamily="34" charset="0"/>
                <a:cs typeface="Arial" pitchFamily="34" charset="0"/>
              </a:rPr>
              <a:t>Lưu</a:t>
            </a:r>
            <a:r>
              <a:rPr lang="en-US" sz="3500" i="1" spc="190" dirty="0">
                <a:latin typeface="Arial" pitchFamily="34" charset="0"/>
                <a:cs typeface="Arial" pitchFamily="34" charset="0"/>
              </a:rPr>
              <a:t> ý: </a:t>
            </a:r>
            <a:r>
              <a:rPr lang="en-US" sz="3500" i="1" spc="190" dirty="0" err="1">
                <a:latin typeface="Arial" pitchFamily="34" charset="0"/>
                <a:cs typeface="Arial" pitchFamily="34" charset="0"/>
              </a:rPr>
              <a:t>Xây</a:t>
            </a:r>
            <a:r>
              <a:rPr lang="en-US" sz="3500" i="1" spc="190" dirty="0">
                <a:latin typeface="Arial" pitchFamily="34" charset="0"/>
                <a:cs typeface="Arial" pitchFamily="34" charset="0"/>
              </a:rPr>
              <a:t> </a:t>
            </a:r>
            <a:r>
              <a:rPr lang="en-US" sz="3500" i="1" spc="190" dirty="0" err="1">
                <a:latin typeface="Arial" pitchFamily="34" charset="0"/>
                <a:cs typeface="Arial" pitchFamily="34" charset="0"/>
              </a:rPr>
              <a:t>dựng</a:t>
            </a:r>
            <a:r>
              <a:rPr lang="en-US" sz="3500" i="1" spc="190" dirty="0">
                <a:latin typeface="Arial" pitchFamily="34" charset="0"/>
                <a:cs typeface="Arial" pitchFamily="34" charset="0"/>
              </a:rPr>
              <a:t> </a:t>
            </a:r>
            <a:r>
              <a:rPr lang="en-US" sz="3500" i="1" spc="190" dirty="0" err="1">
                <a:latin typeface="Arial" pitchFamily="34" charset="0"/>
                <a:cs typeface="Arial" pitchFamily="34" charset="0"/>
              </a:rPr>
              <a:t>công</a:t>
            </a:r>
            <a:r>
              <a:rPr lang="en-US" sz="3500" i="1" spc="190" dirty="0">
                <a:latin typeface="Arial" pitchFamily="34" charset="0"/>
                <a:cs typeface="Arial" pitchFamily="34" charset="0"/>
              </a:rPr>
              <a:t> </a:t>
            </a:r>
            <a:r>
              <a:rPr lang="en-US" sz="3500" i="1" spc="190" dirty="0" err="1">
                <a:latin typeface="Arial" pitchFamily="34" charset="0"/>
                <a:cs typeface="Arial" pitchFamily="34" charset="0"/>
              </a:rPr>
              <a:t>cụ</a:t>
            </a:r>
            <a:r>
              <a:rPr lang="en-US" sz="3500" i="1" spc="190" dirty="0">
                <a:latin typeface="Arial" pitchFamily="34" charset="0"/>
                <a:cs typeface="Arial" pitchFamily="34" charset="0"/>
              </a:rPr>
              <a:t> </a:t>
            </a:r>
            <a:r>
              <a:rPr lang="en-US" sz="3500" i="1" spc="190" dirty="0" err="1">
                <a:latin typeface="Arial" pitchFamily="34" charset="0"/>
                <a:cs typeface="Arial" pitchFamily="34" charset="0"/>
              </a:rPr>
              <a:t>đánh</a:t>
            </a:r>
            <a:r>
              <a:rPr lang="en-US" sz="3500" i="1" spc="190" dirty="0">
                <a:latin typeface="Arial" pitchFamily="34" charset="0"/>
                <a:cs typeface="Arial" pitchFamily="34" charset="0"/>
              </a:rPr>
              <a:t> </a:t>
            </a:r>
            <a:r>
              <a:rPr lang="en-US" sz="3500" i="1" spc="190" dirty="0" err="1">
                <a:latin typeface="Arial" pitchFamily="34" charset="0"/>
                <a:cs typeface="Arial" pitchFamily="34" charset="0"/>
              </a:rPr>
              <a:t>giá</a:t>
            </a:r>
            <a:r>
              <a:rPr lang="en-US" sz="3500" i="1" spc="190" dirty="0">
                <a:latin typeface="Arial" pitchFamily="34" charset="0"/>
                <a:cs typeface="Arial" pitchFamily="34" charset="0"/>
              </a:rPr>
              <a:t> </a:t>
            </a:r>
            <a:r>
              <a:rPr lang="en-US" sz="3500" i="1" spc="190" dirty="0" err="1">
                <a:latin typeface="Arial" pitchFamily="34" charset="0"/>
                <a:cs typeface="Arial" pitchFamily="34" charset="0"/>
              </a:rPr>
              <a:t>dựa</a:t>
            </a:r>
            <a:r>
              <a:rPr lang="en-US" sz="3500" i="1" spc="190" dirty="0">
                <a:latin typeface="Arial" pitchFamily="34" charset="0"/>
                <a:cs typeface="Arial" pitchFamily="34" charset="0"/>
              </a:rPr>
              <a:t> </a:t>
            </a:r>
            <a:r>
              <a:rPr lang="en-US" sz="3500" i="1" spc="190" dirty="0" err="1">
                <a:latin typeface="Arial" pitchFamily="34" charset="0"/>
                <a:cs typeface="Arial" pitchFamily="34" charset="0"/>
              </a:rPr>
              <a:t>trên</a:t>
            </a:r>
            <a:r>
              <a:rPr lang="en-US" sz="3500" i="1" spc="190" dirty="0">
                <a:latin typeface="Arial" pitchFamily="34" charset="0"/>
                <a:cs typeface="Arial" pitchFamily="34" charset="0"/>
              </a:rPr>
              <a:t> </a:t>
            </a:r>
            <a:r>
              <a:rPr lang="en-US" sz="3500" i="1" spc="190" dirty="0" err="1">
                <a:latin typeface="Arial" pitchFamily="34" charset="0"/>
                <a:cs typeface="Arial" pitchFamily="34" charset="0"/>
              </a:rPr>
              <a:t>cơ</a:t>
            </a:r>
            <a:r>
              <a:rPr lang="en-US" sz="3500" i="1" spc="190" dirty="0">
                <a:latin typeface="Arial" pitchFamily="34" charset="0"/>
                <a:cs typeface="Arial" pitchFamily="34" charset="0"/>
              </a:rPr>
              <a:t> </a:t>
            </a:r>
            <a:r>
              <a:rPr lang="en-US" sz="3500" i="1" spc="190" dirty="0" err="1">
                <a:latin typeface="Arial" pitchFamily="34" charset="0"/>
                <a:cs typeface="Arial" pitchFamily="34" charset="0"/>
              </a:rPr>
              <a:t>sở</a:t>
            </a:r>
            <a:r>
              <a:rPr lang="en-US" sz="3500" i="1" spc="190" dirty="0">
                <a:latin typeface="Arial" pitchFamily="34" charset="0"/>
                <a:cs typeface="Arial" pitchFamily="34" charset="0"/>
              </a:rPr>
              <a:t> </a:t>
            </a:r>
            <a:r>
              <a:rPr lang="en-US" sz="3500" i="1" spc="190" dirty="0" err="1">
                <a:latin typeface="Arial" pitchFamily="34" charset="0"/>
                <a:cs typeface="Arial" pitchFamily="34" charset="0"/>
              </a:rPr>
              <a:t>nội</a:t>
            </a:r>
            <a:r>
              <a:rPr lang="en-US" sz="3500" i="1" spc="190" dirty="0">
                <a:latin typeface="Arial" pitchFamily="34" charset="0"/>
                <a:cs typeface="Arial" pitchFamily="34" charset="0"/>
              </a:rPr>
              <a:t> dung </a:t>
            </a:r>
            <a:r>
              <a:rPr lang="en-US" sz="3500" i="1" spc="190" dirty="0" err="1">
                <a:latin typeface="Arial" pitchFamily="34" charset="0"/>
                <a:cs typeface="Arial" pitchFamily="34" charset="0"/>
              </a:rPr>
              <a:t>gợi</a:t>
            </a:r>
            <a:r>
              <a:rPr lang="en-US" sz="3500" i="1" spc="190" dirty="0">
                <a:latin typeface="Arial" pitchFamily="34" charset="0"/>
                <a:cs typeface="Arial" pitchFamily="34" charset="0"/>
              </a:rPr>
              <a:t> ý </a:t>
            </a:r>
            <a:r>
              <a:rPr lang="en-US" sz="3500" i="1" spc="190" dirty="0" err="1">
                <a:latin typeface="Arial" pitchFamily="34" charset="0"/>
                <a:cs typeface="Arial" pitchFamily="34" charset="0"/>
              </a:rPr>
              <a:t>công</a:t>
            </a:r>
            <a:r>
              <a:rPr lang="en-US" sz="3500" i="1" spc="190" dirty="0">
                <a:latin typeface="Arial" pitchFamily="34" charset="0"/>
                <a:cs typeface="Arial" pitchFamily="34" charset="0"/>
              </a:rPr>
              <a:t> </a:t>
            </a:r>
            <a:r>
              <a:rPr lang="en-US" sz="3500" i="1" spc="190" dirty="0" err="1">
                <a:latin typeface="Arial" pitchFamily="34" charset="0"/>
                <a:cs typeface="Arial" pitchFamily="34" charset="0"/>
              </a:rPr>
              <a:t>cụ</a:t>
            </a:r>
            <a:r>
              <a:rPr lang="en-US" sz="3500" i="1" spc="190" dirty="0">
                <a:latin typeface="Arial" pitchFamily="34" charset="0"/>
                <a:cs typeface="Arial" pitchFamily="34" charset="0"/>
              </a:rPr>
              <a:t> </a:t>
            </a:r>
            <a:r>
              <a:rPr lang="en-US" sz="3500" i="1" spc="190" dirty="0" err="1">
                <a:latin typeface="Arial" pitchFamily="34" charset="0"/>
                <a:cs typeface="Arial" pitchFamily="34" charset="0"/>
              </a:rPr>
              <a:t>đánh</a:t>
            </a:r>
            <a:r>
              <a:rPr lang="en-US" sz="3500" i="1" spc="190" dirty="0">
                <a:latin typeface="Arial" pitchFamily="34" charset="0"/>
                <a:cs typeface="Arial" pitchFamily="34" charset="0"/>
              </a:rPr>
              <a:t> </a:t>
            </a:r>
            <a:r>
              <a:rPr lang="en-US" sz="3500" i="1" spc="190" dirty="0" err="1">
                <a:latin typeface="Arial" pitchFamily="34" charset="0"/>
                <a:cs typeface="Arial" pitchFamily="34" charset="0"/>
              </a:rPr>
              <a:t>giá</a:t>
            </a:r>
            <a:r>
              <a:rPr lang="en-US" sz="3500" i="1" spc="190" dirty="0">
                <a:latin typeface="Arial" pitchFamily="34" charset="0"/>
                <a:cs typeface="Arial" pitchFamily="34" charset="0"/>
              </a:rPr>
              <a:t> </a:t>
            </a:r>
            <a:r>
              <a:rPr lang="en-US" sz="3500" i="1" spc="190" dirty="0" err="1">
                <a:latin typeface="Arial" pitchFamily="34" charset="0"/>
                <a:cs typeface="Arial" pitchFamily="34" charset="0"/>
              </a:rPr>
              <a:t>việc</a:t>
            </a:r>
            <a:r>
              <a:rPr lang="en-US" sz="3500" i="1" spc="190" dirty="0">
                <a:latin typeface="Arial" pitchFamily="34" charset="0"/>
                <a:cs typeface="Arial" pitchFamily="34" charset="0"/>
              </a:rPr>
              <a:t> </a:t>
            </a:r>
            <a:r>
              <a:rPr lang="en-US" sz="3500" i="1" spc="190" dirty="0" err="1">
                <a:latin typeface="Arial" pitchFamily="34" charset="0"/>
                <a:cs typeface="Arial" pitchFamily="34" charset="0"/>
              </a:rPr>
              <a:t>thực</a:t>
            </a:r>
            <a:r>
              <a:rPr lang="en-US" sz="3500" i="1" spc="190" dirty="0">
                <a:latin typeface="Arial" pitchFamily="34" charset="0"/>
                <a:cs typeface="Arial" pitchFamily="34" charset="0"/>
              </a:rPr>
              <a:t> </a:t>
            </a:r>
            <a:r>
              <a:rPr lang="en-US" sz="3500" i="1" spc="190" dirty="0" err="1">
                <a:latin typeface="Arial" pitchFamily="34" charset="0"/>
                <a:cs typeface="Arial" pitchFamily="34" charset="0"/>
              </a:rPr>
              <a:t>hiện</a:t>
            </a:r>
            <a:r>
              <a:rPr lang="en-US" sz="3500" i="1" spc="190" dirty="0">
                <a:latin typeface="Arial" pitchFamily="34" charset="0"/>
                <a:cs typeface="Arial" pitchFamily="34" charset="0"/>
              </a:rPr>
              <a:t> </a:t>
            </a:r>
            <a:r>
              <a:rPr lang="en-US" sz="3500" i="1" spc="190" dirty="0" err="1">
                <a:latin typeface="Arial" pitchFamily="34" charset="0"/>
                <a:cs typeface="Arial" pitchFamily="34" charset="0"/>
              </a:rPr>
              <a:t>Chương</a:t>
            </a:r>
            <a:r>
              <a:rPr lang="en-US" sz="3500" i="1" spc="190" dirty="0">
                <a:latin typeface="Arial" pitchFamily="34" charset="0"/>
                <a:cs typeface="Arial" pitchFamily="34" charset="0"/>
              </a:rPr>
              <a:t> </a:t>
            </a:r>
            <a:r>
              <a:rPr lang="en-US" sz="3500" i="1" spc="190" dirty="0" err="1">
                <a:latin typeface="Arial" pitchFamily="34" charset="0"/>
                <a:cs typeface="Arial" pitchFamily="34" charset="0"/>
              </a:rPr>
              <a:t>trình</a:t>
            </a:r>
            <a:r>
              <a:rPr lang="en-US" sz="3500" i="1" spc="190" dirty="0">
                <a:latin typeface="Arial" pitchFamily="34" charset="0"/>
                <a:cs typeface="Arial" pitchFamily="34" charset="0"/>
              </a:rPr>
              <a:t> </a:t>
            </a:r>
            <a:r>
              <a:rPr lang="en-US" sz="3500" i="1" spc="190" dirty="0" err="1">
                <a:latin typeface="Arial" pitchFamily="34" charset="0"/>
                <a:cs typeface="Arial" pitchFamily="34" charset="0"/>
              </a:rPr>
              <a:t>Giáo</a:t>
            </a:r>
            <a:r>
              <a:rPr lang="en-US" sz="3500" i="1" spc="190" dirty="0">
                <a:latin typeface="Arial" pitchFamily="34" charset="0"/>
                <a:cs typeface="Arial" pitchFamily="34" charset="0"/>
              </a:rPr>
              <a:t> </a:t>
            </a:r>
            <a:r>
              <a:rPr lang="en-US" sz="3500" i="1" spc="190" dirty="0" err="1">
                <a:latin typeface="Arial" pitchFamily="34" charset="0"/>
                <a:cs typeface="Arial" pitchFamily="34" charset="0"/>
              </a:rPr>
              <a:t>dục</a:t>
            </a:r>
            <a:r>
              <a:rPr lang="en-US" sz="3500" i="1" spc="190" dirty="0">
                <a:latin typeface="Arial" pitchFamily="34" charset="0"/>
                <a:cs typeface="Arial" pitchFamily="34" charset="0"/>
              </a:rPr>
              <a:t> </a:t>
            </a:r>
            <a:r>
              <a:rPr lang="en-US" sz="3500" i="1" spc="190" dirty="0" err="1">
                <a:latin typeface="Arial" pitchFamily="34" charset="0"/>
                <a:cs typeface="Arial" pitchFamily="34" charset="0"/>
              </a:rPr>
              <a:t>Mầm</a:t>
            </a:r>
            <a:r>
              <a:rPr lang="en-US" sz="3500" i="1" spc="190" dirty="0">
                <a:latin typeface="Arial" pitchFamily="34" charset="0"/>
                <a:cs typeface="Arial" pitchFamily="34" charset="0"/>
              </a:rPr>
              <a:t> non </a:t>
            </a:r>
            <a:r>
              <a:rPr lang="en-US" sz="3500" i="1" u="sng" spc="190" dirty="0" err="1">
                <a:solidFill>
                  <a:srgbClr val="060FBA"/>
                </a:solidFill>
                <a:latin typeface="Arial" pitchFamily="34" charset="0"/>
                <a:cs typeface="Arial" pitchFamily="34" charset="0"/>
              </a:rPr>
              <a:t>và</a:t>
            </a:r>
            <a:r>
              <a:rPr lang="en-US" sz="3500" i="1" u="sng" spc="190" dirty="0">
                <a:solidFill>
                  <a:srgbClr val="060FBA"/>
                </a:solidFill>
                <a:latin typeface="Arial" pitchFamily="34" charset="0"/>
                <a:cs typeface="Arial" pitchFamily="34" charset="0"/>
              </a:rPr>
              <a:t> </a:t>
            </a:r>
            <a:r>
              <a:rPr lang="en-US" sz="3500" i="1" u="sng" spc="190" dirty="0" err="1">
                <a:solidFill>
                  <a:srgbClr val="060FBA"/>
                </a:solidFill>
                <a:latin typeface="Arial" pitchFamily="34" charset="0"/>
                <a:cs typeface="Arial" pitchFamily="34" charset="0"/>
              </a:rPr>
              <a:t>điều</a:t>
            </a:r>
            <a:r>
              <a:rPr lang="en-US" sz="3500" i="1" u="sng" spc="190" dirty="0">
                <a:solidFill>
                  <a:srgbClr val="060FBA"/>
                </a:solidFill>
                <a:latin typeface="Arial" pitchFamily="34" charset="0"/>
                <a:cs typeface="Arial" pitchFamily="34" charset="0"/>
              </a:rPr>
              <a:t> </a:t>
            </a:r>
            <a:r>
              <a:rPr lang="en-US" sz="3500" i="1" u="sng" spc="190" dirty="0" err="1">
                <a:solidFill>
                  <a:srgbClr val="060FBA"/>
                </a:solidFill>
                <a:latin typeface="Arial" pitchFamily="34" charset="0"/>
                <a:cs typeface="Arial" pitchFamily="34" charset="0"/>
              </a:rPr>
              <a:t>kiện</a:t>
            </a:r>
            <a:r>
              <a:rPr lang="en-US" sz="3500" i="1" u="sng" spc="190" dirty="0">
                <a:solidFill>
                  <a:srgbClr val="060FBA"/>
                </a:solidFill>
                <a:latin typeface="Arial" pitchFamily="34" charset="0"/>
                <a:cs typeface="Arial" pitchFamily="34" charset="0"/>
              </a:rPr>
              <a:t> </a:t>
            </a:r>
            <a:r>
              <a:rPr lang="en-US" sz="3500" i="1" u="sng" spc="190" dirty="0" err="1">
                <a:solidFill>
                  <a:srgbClr val="060FBA"/>
                </a:solidFill>
                <a:latin typeface="Arial" pitchFamily="34" charset="0"/>
                <a:cs typeface="Arial" pitchFamily="34" charset="0"/>
              </a:rPr>
              <a:t>thực</a:t>
            </a:r>
            <a:r>
              <a:rPr lang="en-US" sz="3500" i="1" u="sng" spc="190" dirty="0">
                <a:solidFill>
                  <a:srgbClr val="060FBA"/>
                </a:solidFill>
                <a:latin typeface="Arial" pitchFamily="34" charset="0"/>
                <a:cs typeface="Arial" pitchFamily="34" charset="0"/>
              </a:rPr>
              <a:t> </a:t>
            </a:r>
            <a:r>
              <a:rPr lang="en-US" sz="3500" i="1" u="sng" spc="190" dirty="0" err="1">
                <a:solidFill>
                  <a:srgbClr val="060FBA"/>
                </a:solidFill>
                <a:latin typeface="Arial" pitchFamily="34" charset="0"/>
                <a:cs typeface="Arial" pitchFamily="34" charset="0"/>
              </a:rPr>
              <a:t>tế</a:t>
            </a:r>
            <a:r>
              <a:rPr lang="en-US" sz="3500" i="1" u="sng" spc="190" dirty="0">
                <a:solidFill>
                  <a:srgbClr val="060FBA"/>
                </a:solidFill>
                <a:latin typeface="Arial" pitchFamily="34" charset="0"/>
                <a:cs typeface="Arial" pitchFamily="34" charset="0"/>
              </a:rPr>
              <a:t> </a:t>
            </a:r>
            <a:r>
              <a:rPr lang="en-US" sz="3500" i="1" u="sng" spc="190" dirty="0" err="1">
                <a:solidFill>
                  <a:srgbClr val="060FBA"/>
                </a:solidFill>
                <a:latin typeface="Arial" pitchFamily="34" charset="0"/>
                <a:cs typeface="Arial" pitchFamily="34" charset="0"/>
              </a:rPr>
              <a:t>tại</a:t>
            </a:r>
            <a:r>
              <a:rPr lang="en-US" sz="3500" i="1" u="sng" spc="190" dirty="0">
                <a:solidFill>
                  <a:srgbClr val="060FBA"/>
                </a:solidFill>
                <a:latin typeface="Arial" pitchFamily="34" charset="0"/>
                <a:cs typeface="Arial" pitchFamily="34" charset="0"/>
              </a:rPr>
              <a:t> </a:t>
            </a:r>
            <a:r>
              <a:rPr lang="en-US" sz="3500" i="1" u="sng" spc="190" dirty="0" err="1">
                <a:solidFill>
                  <a:srgbClr val="060FBA"/>
                </a:solidFill>
                <a:latin typeface="Arial" pitchFamily="34" charset="0"/>
                <a:cs typeface="Arial" pitchFamily="34" charset="0"/>
              </a:rPr>
              <a:t>địa</a:t>
            </a:r>
            <a:r>
              <a:rPr lang="en-US" sz="3500" i="1" u="sng" spc="190" dirty="0">
                <a:solidFill>
                  <a:srgbClr val="060FBA"/>
                </a:solidFill>
                <a:latin typeface="Arial" pitchFamily="34" charset="0"/>
                <a:cs typeface="Arial" pitchFamily="34" charset="0"/>
              </a:rPr>
              <a:t> </a:t>
            </a:r>
            <a:r>
              <a:rPr lang="en-US" sz="3500" i="1" u="sng" spc="190" dirty="0" err="1">
                <a:solidFill>
                  <a:srgbClr val="060FBA"/>
                </a:solidFill>
                <a:latin typeface="Arial" pitchFamily="34" charset="0"/>
                <a:cs typeface="Arial" pitchFamily="34" charset="0"/>
              </a:rPr>
              <a:t>phương</a:t>
            </a:r>
            <a:r>
              <a:rPr lang="en-US" sz="3500" i="1" u="sng" spc="190" dirty="0">
                <a:solidFill>
                  <a:srgbClr val="060FBA"/>
                </a:solidFill>
                <a:latin typeface="Arial" pitchFamily="34" charset="0"/>
                <a:cs typeface="Arial" pitchFamily="34" charset="0"/>
              </a:rPr>
              <a:t> (</a:t>
            </a:r>
            <a:r>
              <a:rPr lang="en-US" sz="3500" i="1" u="sng" spc="190" dirty="0" err="1">
                <a:solidFill>
                  <a:srgbClr val="060FBA"/>
                </a:solidFill>
                <a:latin typeface="Arial" pitchFamily="34" charset="0"/>
                <a:cs typeface="Arial" pitchFamily="34" charset="0"/>
              </a:rPr>
              <a:t>nếu</a:t>
            </a:r>
            <a:r>
              <a:rPr lang="en-US" sz="3500" i="1" u="sng" spc="190" dirty="0">
                <a:solidFill>
                  <a:srgbClr val="060FBA"/>
                </a:solidFill>
                <a:latin typeface="Arial" pitchFamily="34" charset="0"/>
                <a:cs typeface="Arial" pitchFamily="34" charset="0"/>
              </a:rPr>
              <a:t> </a:t>
            </a:r>
            <a:r>
              <a:rPr lang="en-US" sz="3500" i="1" u="sng" spc="190" dirty="0" err="1">
                <a:solidFill>
                  <a:srgbClr val="060FBA"/>
                </a:solidFill>
                <a:latin typeface="Arial" pitchFamily="34" charset="0"/>
                <a:cs typeface="Arial" pitchFamily="34" charset="0"/>
              </a:rPr>
              <a:t>có</a:t>
            </a:r>
            <a:r>
              <a:rPr lang="en-US" sz="3500" i="1" u="sng" spc="190" dirty="0">
                <a:solidFill>
                  <a:srgbClr val="060FBA"/>
                </a:solidFill>
                <a:latin typeface="Arial" pitchFamily="34" charset="0"/>
                <a:cs typeface="Arial" pitchFamily="34" charset="0"/>
              </a:rPr>
              <a:t>)</a:t>
            </a:r>
            <a:endParaRPr lang="en-US" sz="3500" i="1" spc="190" dirty="0">
              <a:latin typeface="Arial" pitchFamily="34" charset="0"/>
              <a:cs typeface="Arial" pitchFamily="34" charset="0"/>
            </a:endParaRPr>
          </a:p>
        </p:txBody>
      </p:sp>
      <p:sp>
        <p:nvSpPr>
          <p:cNvPr id="13" name="TextBox 10"/>
          <p:cNvSpPr txBox="1"/>
          <p:nvPr/>
        </p:nvSpPr>
        <p:spPr>
          <a:xfrm>
            <a:off x="552450" y="4310859"/>
            <a:ext cx="4929596" cy="595612"/>
          </a:xfrm>
          <a:prstGeom prst="rect">
            <a:avLst/>
          </a:prstGeom>
        </p:spPr>
        <p:style>
          <a:lnRef idx="1">
            <a:schemeClr val="accent3"/>
          </a:lnRef>
          <a:fillRef idx="2">
            <a:schemeClr val="accent3"/>
          </a:fillRef>
          <a:effectRef idx="1">
            <a:schemeClr val="accent3"/>
          </a:effectRef>
          <a:fontRef idx="minor">
            <a:schemeClr val="dk1"/>
          </a:fontRef>
        </p:style>
        <p:txBody>
          <a:bodyPr wrap="square" lIns="0" tIns="0" rIns="0" bIns="0" rtlCol="0" anchor="t">
            <a:spAutoFit/>
          </a:bodyPr>
          <a:lstStyle/>
          <a:p>
            <a:pPr algn="just">
              <a:lnSpc>
                <a:spcPts val="5067"/>
              </a:lnSpc>
            </a:pPr>
            <a:r>
              <a:rPr lang="en-US" sz="3600" b="1" spc="190" dirty="0">
                <a:latin typeface="Arial" pitchFamily="34" charset="0"/>
                <a:cs typeface="Arial" pitchFamily="34" charset="0"/>
              </a:rPr>
              <a:t>     - </a:t>
            </a:r>
            <a:r>
              <a:rPr lang="en-US" sz="3600" b="1" spc="190" dirty="0" err="1">
                <a:latin typeface="Arial" pitchFamily="34" charset="0"/>
                <a:cs typeface="Arial" pitchFamily="34" charset="0"/>
              </a:rPr>
              <a:t>Cán</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bộ</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quản</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lý</a:t>
            </a:r>
            <a:r>
              <a:rPr lang="en-US" sz="3600" b="1" spc="190" dirty="0">
                <a:latin typeface="Arial" pitchFamily="34" charset="0"/>
                <a:cs typeface="Arial" pitchFamily="34" charset="0"/>
              </a:rPr>
              <a:t>:</a:t>
            </a:r>
          </a:p>
        </p:txBody>
      </p:sp>
      <p:sp>
        <p:nvSpPr>
          <p:cNvPr id="15" name="Rectangle 14"/>
          <p:cNvSpPr/>
          <p:nvPr/>
        </p:nvSpPr>
        <p:spPr>
          <a:xfrm>
            <a:off x="6673023" y="2866911"/>
            <a:ext cx="6585777" cy="687945"/>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lgn="just">
              <a:lnSpc>
                <a:spcPts val="5067"/>
              </a:lnSpc>
            </a:pPr>
            <a:r>
              <a:rPr lang="en-US" sz="3600" spc="190" dirty="0">
                <a:latin typeface="Arial" pitchFamily="34" charset="0"/>
                <a:cs typeface="Arial" pitchFamily="34" charset="0"/>
              </a:rPr>
              <a:t>- Ban </a:t>
            </a:r>
            <a:r>
              <a:rPr lang="en-US" sz="3600" spc="190" dirty="0" err="1">
                <a:latin typeface="Arial" pitchFamily="34" charset="0"/>
                <a:cs typeface="Arial" pitchFamily="34" charset="0"/>
              </a:rPr>
              <a:t>Giám</a:t>
            </a:r>
            <a:r>
              <a:rPr lang="en-US" sz="3600" spc="190" dirty="0">
                <a:latin typeface="Arial" pitchFamily="34" charset="0"/>
                <a:cs typeface="Arial" pitchFamily="34" charset="0"/>
              </a:rPr>
              <a:t> </a:t>
            </a:r>
            <a:r>
              <a:rPr lang="en-US" sz="3600" spc="190" dirty="0" err="1">
                <a:latin typeface="Arial" pitchFamily="34" charset="0"/>
                <a:cs typeface="Arial" pitchFamily="34" charset="0"/>
              </a:rPr>
              <a:t>hiệu</a:t>
            </a:r>
            <a:r>
              <a:rPr lang="en-US" sz="3600" spc="190" dirty="0">
                <a:latin typeface="Arial" pitchFamily="34" charset="0"/>
                <a:cs typeface="Arial" pitchFamily="34" charset="0"/>
              </a:rPr>
              <a:t> </a:t>
            </a:r>
            <a:r>
              <a:rPr lang="en-US" sz="3600" spc="190" dirty="0" err="1">
                <a:latin typeface="Arial" pitchFamily="34" charset="0"/>
                <a:cs typeface="Arial" pitchFamily="34" charset="0"/>
              </a:rPr>
              <a:t>nhà</a:t>
            </a:r>
            <a:r>
              <a:rPr lang="en-US" sz="3600" spc="190" dirty="0">
                <a:latin typeface="Arial" pitchFamily="34" charset="0"/>
                <a:cs typeface="Arial" pitchFamily="34" charset="0"/>
              </a:rPr>
              <a:t> </a:t>
            </a:r>
            <a:r>
              <a:rPr lang="en-US" sz="3600" spc="190" dirty="0" err="1">
                <a:latin typeface="Arial" pitchFamily="34" charset="0"/>
                <a:cs typeface="Arial" pitchFamily="34" charset="0"/>
              </a:rPr>
              <a:t>trường</a:t>
            </a:r>
            <a:endParaRPr lang="en-US" sz="3600" spc="190" dirty="0">
              <a:latin typeface="Arial" pitchFamily="34" charset="0"/>
              <a:cs typeface="Arial" pitchFamily="34" charset="0"/>
            </a:endParaRPr>
          </a:p>
        </p:txBody>
      </p:sp>
      <p:sp>
        <p:nvSpPr>
          <p:cNvPr id="16" name="Rectangle 15"/>
          <p:cNvSpPr/>
          <p:nvPr/>
        </p:nvSpPr>
        <p:spPr>
          <a:xfrm>
            <a:off x="6633753" y="4568645"/>
            <a:ext cx="6449918" cy="134197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457200" indent="-457200" algn="ctr">
              <a:lnSpc>
                <a:spcPts val="5067"/>
              </a:lnSpc>
              <a:buFontTx/>
              <a:buChar char="-"/>
            </a:pPr>
            <a:r>
              <a:rPr lang="en-US" sz="3600" spc="190" dirty="0" err="1">
                <a:latin typeface="Arial" pitchFamily="34" charset="0"/>
                <a:cs typeface="Arial" pitchFamily="34" charset="0"/>
              </a:rPr>
              <a:t>Tổ</a:t>
            </a:r>
            <a:r>
              <a:rPr lang="en-US" sz="3600" spc="190" dirty="0">
                <a:latin typeface="Arial" pitchFamily="34" charset="0"/>
                <a:cs typeface="Arial" pitchFamily="34" charset="0"/>
              </a:rPr>
              <a:t> </a:t>
            </a:r>
            <a:r>
              <a:rPr lang="en-US" sz="3600" spc="190" dirty="0" err="1">
                <a:latin typeface="Arial" pitchFamily="34" charset="0"/>
                <a:cs typeface="Arial" pitchFamily="34" charset="0"/>
              </a:rPr>
              <a:t>chuyên</a:t>
            </a:r>
            <a:r>
              <a:rPr lang="en-US" sz="3600" spc="190" dirty="0">
                <a:latin typeface="Arial" pitchFamily="34" charset="0"/>
                <a:cs typeface="Arial" pitchFamily="34" charset="0"/>
              </a:rPr>
              <a:t> </a:t>
            </a:r>
            <a:r>
              <a:rPr lang="en-US" sz="3600" spc="190" dirty="0" err="1">
                <a:latin typeface="Arial" pitchFamily="34" charset="0"/>
                <a:cs typeface="Arial" pitchFamily="34" charset="0"/>
              </a:rPr>
              <a:t>môn</a:t>
            </a:r>
            <a:r>
              <a:rPr lang="en-US" sz="3600" spc="190" dirty="0">
                <a:latin typeface="Arial" pitchFamily="34" charset="0"/>
                <a:cs typeface="Arial" pitchFamily="34" charset="0"/>
              </a:rPr>
              <a:t> </a:t>
            </a:r>
          </a:p>
          <a:p>
            <a:pPr algn="ctr">
              <a:lnSpc>
                <a:spcPts val="5067"/>
              </a:lnSpc>
            </a:pPr>
            <a:r>
              <a:rPr lang="en-US" sz="3600" spc="190" dirty="0">
                <a:latin typeface="Arial" pitchFamily="34" charset="0"/>
                <a:cs typeface="Arial" pitchFamily="34" charset="0"/>
              </a:rPr>
              <a:t>(</a:t>
            </a:r>
            <a:r>
              <a:rPr lang="en-US" sz="3600" spc="190" dirty="0" err="1">
                <a:latin typeface="Arial" pitchFamily="34" charset="0"/>
                <a:cs typeface="Arial" pitchFamily="34" charset="0"/>
              </a:rPr>
              <a:t>Tổ</a:t>
            </a:r>
            <a:r>
              <a:rPr lang="en-US" sz="3600" spc="190" dirty="0">
                <a:latin typeface="Arial" pitchFamily="34" charset="0"/>
                <a:cs typeface="Arial" pitchFamily="34" charset="0"/>
              </a:rPr>
              <a:t> </a:t>
            </a:r>
            <a:r>
              <a:rPr lang="en-US" sz="3600" spc="190" dirty="0" err="1">
                <a:latin typeface="Arial" pitchFamily="34" charset="0"/>
                <a:cs typeface="Arial" pitchFamily="34" charset="0"/>
              </a:rPr>
              <a:t>trưởng</a:t>
            </a:r>
            <a:r>
              <a:rPr lang="en-US" sz="3600" spc="190" dirty="0">
                <a:latin typeface="Arial" pitchFamily="34" charset="0"/>
                <a:cs typeface="Arial" pitchFamily="34" charset="0"/>
              </a:rPr>
              <a:t> </a:t>
            </a:r>
            <a:r>
              <a:rPr lang="en-US" sz="3600" spc="190" dirty="0" err="1">
                <a:latin typeface="Arial" pitchFamily="34" charset="0"/>
                <a:cs typeface="Arial" pitchFamily="34" charset="0"/>
              </a:rPr>
              <a:t>chuyên</a:t>
            </a:r>
            <a:r>
              <a:rPr lang="en-US" sz="3600" spc="190" dirty="0">
                <a:latin typeface="Arial" pitchFamily="34" charset="0"/>
                <a:cs typeface="Arial" pitchFamily="34" charset="0"/>
              </a:rPr>
              <a:t> </a:t>
            </a:r>
            <a:r>
              <a:rPr lang="en-US" sz="3600" spc="190" dirty="0" err="1">
                <a:latin typeface="Arial" pitchFamily="34" charset="0"/>
                <a:cs typeface="Arial" pitchFamily="34" charset="0"/>
              </a:rPr>
              <a:t>môn</a:t>
            </a:r>
            <a:r>
              <a:rPr lang="en-US" sz="3600" spc="190" dirty="0">
                <a:latin typeface="Arial" pitchFamily="34" charset="0"/>
                <a:cs typeface="Arial" pitchFamily="34" charset="0"/>
              </a:rPr>
              <a:t>).</a:t>
            </a:r>
          </a:p>
        </p:txBody>
      </p:sp>
      <p:cxnSp>
        <p:nvCxnSpPr>
          <p:cNvPr id="18" name="Straight Arrow Connector 17"/>
          <p:cNvCxnSpPr>
            <a:cxnSpLocks/>
            <a:stCxn id="13" idx="3"/>
            <a:endCxn id="15" idx="1"/>
          </p:cNvCxnSpPr>
          <p:nvPr/>
        </p:nvCxnSpPr>
        <p:spPr>
          <a:xfrm flipV="1">
            <a:off x="5482046" y="3210884"/>
            <a:ext cx="1190977" cy="139778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490754" y="4669169"/>
            <a:ext cx="1143000" cy="7935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22" presetClass="entr" presetSubtype="8"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par>
                                <p:cTn id="16" presetID="22" presetClass="entr" presetSubtype="8"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1000"/>
          </a:stretch>
        </a:blipFill>
        <a:effectLst/>
      </p:bgPr>
    </p:bg>
    <p:spTree>
      <p:nvGrpSpPr>
        <p:cNvPr id="1" name=""/>
        <p:cNvGrpSpPr/>
        <p:nvPr/>
      </p:nvGrpSpPr>
      <p:grpSpPr>
        <a:xfrm>
          <a:off x="0" y="0"/>
          <a:ext cx="0" cy="0"/>
          <a:chOff x="0" y="0"/>
          <a:chExt cx="0" cy="0"/>
        </a:xfrm>
      </p:grpSpPr>
      <p:grpSp>
        <p:nvGrpSpPr>
          <p:cNvPr id="2" name="Group 2"/>
          <p:cNvGrpSpPr/>
          <p:nvPr/>
        </p:nvGrpSpPr>
        <p:grpSpPr>
          <a:xfrm>
            <a:off x="-228600" y="1366200"/>
            <a:ext cx="21287871" cy="7323725"/>
            <a:chOff x="0" y="0"/>
            <a:chExt cx="5606682" cy="1928882"/>
          </a:xfrm>
        </p:grpSpPr>
        <p:sp>
          <p:nvSpPr>
            <p:cNvPr id="3" name="Freeform 3"/>
            <p:cNvSpPr/>
            <p:nvPr/>
          </p:nvSpPr>
          <p:spPr>
            <a:xfrm>
              <a:off x="0" y="0"/>
              <a:ext cx="5606682" cy="1928882"/>
            </a:xfrm>
            <a:custGeom>
              <a:avLst/>
              <a:gdLst/>
              <a:ahLst/>
              <a:cxnLst/>
              <a:rect l="l" t="t" r="r" b="b"/>
              <a:pathLst>
                <a:path w="5606682" h="1928882">
                  <a:moveTo>
                    <a:pt x="0" y="0"/>
                  </a:moveTo>
                  <a:lnTo>
                    <a:pt x="5606682" y="0"/>
                  </a:lnTo>
                  <a:lnTo>
                    <a:pt x="5606682" y="1928882"/>
                  </a:lnTo>
                  <a:lnTo>
                    <a:pt x="0" y="1928882"/>
                  </a:lnTo>
                  <a:close/>
                </a:path>
              </a:pathLst>
            </a:custGeom>
            <a:solidFill>
              <a:srgbClr val="BF45FF">
                <a:alpha val="29804"/>
              </a:srgbClr>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597" r="69501"/>
          <a:stretch>
            <a:fillRect/>
          </a:stretch>
        </p:blipFill>
        <p:spPr>
          <a:xfrm rot="-10800000">
            <a:off x="14164825" y="-7256090"/>
            <a:ext cx="5781146" cy="9468352"/>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71399" b="58672"/>
          <a:stretch>
            <a:fillRect/>
          </a:stretch>
        </p:blipFill>
        <p:spPr>
          <a:xfrm>
            <a:off x="15006414" y="7766083"/>
            <a:ext cx="6196891" cy="4499580"/>
          </a:xfrm>
          <a:prstGeom prst="rect">
            <a:avLst/>
          </a:prstGeom>
        </p:spPr>
      </p:pic>
      <p:pic>
        <p:nvPicPr>
          <p:cNvPr id="8" name="Picture 8"/>
          <p:cNvPicPr>
            <a:picLocks noChangeAspect="1"/>
          </p:cNvPicPr>
          <p:nvPr/>
        </p:nvPicPr>
        <p:blipFill>
          <a:blip r:embed="rId5"/>
          <a:srcRect/>
          <a:stretch>
            <a:fillRect/>
          </a:stretch>
        </p:blipFill>
        <p:spPr>
          <a:xfrm>
            <a:off x="13106400" y="2035199"/>
            <a:ext cx="4720371" cy="3165599"/>
          </a:xfrm>
          <a:prstGeom prst="rect">
            <a:avLst/>
          </a:prstGeom>
        </p:spPr>
      </p:pic>
      <p:sp>
        <p:nvSpPr>
          <p:cNvPr id="10" name="TextBox 10"/>
          <p:cNvSpPr txBox="1"/>
          <p:nvPr/>
        </p:nvSpPr>
        <p:spPr>
          <a:xfrm>
            <a:off x="1143000" y="5372100"/>
            <a:ext cx="16306800" cy="2643801"/>
          </a:xfrm>
          <a:prstGeom prst="rect">
            <a:avLst/>
          </a:prstGeom>
        </p:spPr>
        <p:txBody>
          <a:bodyPr wrap="square" lIns="0" tIns="0" rIns="0" bIns="0" rtlCol="0" anchor="t">
            <a:spAutoFit/>
          </a:bodyPr>
          <a:lstStyle/>
          <a:p>
            <a:pPr algn="just">
              <a:lnSpc>
                <a:spcPct val="150000"/>
              </a:lnSpc>
            </a:pPr>
            <a:r>
              <a:rPr lang="en-US" sz="2799" i="1" spc="190" dirty="0">
                <a:solidFill>
                  <a:srgbClr val="FFFFFF"/>
                </a:solidFill>
                <a:latin typeface="Arial" pitchFamily="34" charset="0"/>
                <a:cs typeface="Arial" pitchFamily="34" charset="0"/>
              </a:rPr>
              <a:t>     </a:t>
            </a:r>
            <a:r>
              <a:rPr lang="en-US" sz="3000" i="1" spc="190" dirty="0">
                <a:latin typeface="Arial" pitchFamily="34" charset="0"/>
                <a:cs typeface="Arial" pitchFamily="34" charset="0"/>
              </a:rPr>
              <a:t>- </a:t>
            </a:r>
            <a:r>
              <a:rPr lang="en-US" sz="3000" i="1" spc="190" dirty="0" err="1">
                <a:latin typeface="Arial" pitchFamily="34" charset="0"/>
                <a:cs typeface="Arial" pitchFamily="34" charset="0"/>
              </a:rPr>
              <a:t>Lựa</a:t>
            </a:r>
            <a:r>
              <a:rPr lang="en-US" sz="3000" i="1" spc="190" dirty="0">
                <a:latin typeface="Arial" pitchFamily="34" charset="0"/>
                <a:cs typeface="Arial" pitchFamily="34" charset="0"/>
              </a:rPr>
              <a:t> </a:t>
            </a:r>
            <a:r>
              <a:rPr lang="en-US" sz="3000" i="1" spc="190" dirty="0" err="1">
                <a:latin typeface="Arial" pitchFamily="34" charset="0"/>
                <a:cs typeface="Arial" pitchFamily="34" charset="0"/>
              </a:rPr>
              <a:t>chọn</a:t>
            </a:r>
            <a:r>
              <a:rPr lang="en-US" sz="3000" i="1" spc="190" dirty="0">
                <a:latin typeface="Arial" pitchFamily="34" charset="0"/>
                <a:cs typeface="Arial" pitchFamily="34" charset="0"/>
              </a:rPr>
              <a:t>, </a:t>
            </a:r>
            <a:r>
              <a:rPr lang="en-US" sz="3000" i="1" spc="190" dirty="0" err="1">
                <a:latin typeface="Arial" pitchFamily="34" charset="0"/>
                <a:cs typeface="Arial" pitchFamily="34" charset="0"/>
              </a:rPr>
              <a:t>phát</a:t>
            </a:r>
            <a:r>
              <a:rPr lang="en-US" sz="3000" i="1" spc="190" dirty="0">
                <a:latin typeface="Arial" pitchFamily="34" charset="0"/>
                <a:cs typeface="Arial" pitchFamily="34" charset="0"/>
              </a:rPr>
              <a:t> </a:t>
            </a:r>
            <a:r>
              <a:rPr lang="en-US" sz="3000" i="1" spc="190" dirty="0" err="1">
                <a:latin typeface="Arial" pitchFamily="34" charset="0"/>
                <a:cs typeface="Arial" pitchFamily="34" charset="0"/>
              </a:rPr>
              <a:t>triển</a:t>
            </a:r>
            <a:r>
              <a:rPr lang="en-US" sz="3000" i="1" spc="190" dirty="0">
                <a:latin typeface="Arial" pitchFamily="34" charset="0"/>
                <a:cs typeface="Arial" pitchFamily="34" charset="0"/>
              </a:rPr>
              <a:t> </a:t>
            </a:r>
            <a:r>
              <a:rPr lang="en-US" sz="3000" i="1" spc="190" dirty="0" err="1">
                <a:latin typeface="Arial" pitchFamily="34" charset="0"/>
                <a:cs typeface="Arial" pitchFamily="34" charset="0"/>
              </a:rPr>
              <a:t>hoàn</a:t>
            </a:r>
            <a:r>
              <a:rPr lang="en-US" sz="3000" i="1" spc="190" dirty="0">
                <a:latin typeface="Arial" pitchFamily="34" charset="0"/>
                <a:cs typeface="Arial" pitchFamily="34" charset="0"/>
              </a:rPr>
              <a:t> </a:t>
            </a:r>
            <a:r>
              <a:rPr lang="en-US" sz="3000" i="1" spc="190" dirty="0" err="1">
                <a:latin typeface="Arial" pitchFamily="34" charset="0"/>
                <a:cs typeface="Arial" pitchFamily="34" charset="0"/>
              </a:rPr>
              <a:t>thiện</a:t>
            </a:r>
            <a:r>
              <a:rPr lang="en-US" sz="3000" i="1" spc="190" dirty="0">
                <a:latin typeface="Arial" pitchFamily="34" charset="0"/>
                <a:cs typeface="Arial" pitchFamily="34" charset="0"/>
              </a:rPr>
              <a:t>, </a:t>
            </a:r>
            <a:r>
              <a:rPr lang="en-US" sz="3000" i="1" spc="190" dirty="0" err="1">
                <a:latin typeface="Arial" pitchFamily="34" charset="0"/>
                <a:cs typeface="Arial" pitchFamily="34" charset="0"/>
              </a:rPr>
              <a:t>cụ</a:t>
            </a:r>
            <a:r>
              <a:rPr lang="en-US" sz="3000" i="1" spc="190" dirty="0">
                <a:latin typeface="Arial" pitchFamily="34" charset="0"/>
                <a:cs typeface="Arial" pitchFamily="34" charset="0"/>
              </a:rPr>
              <a:t> </a:t>
            </a:r>
            <a:r>
              <a:rPr lang="en-US" sz="3000" i="1" spc="190" dirty="0" err="1">
                <a:latin typeface="Arial" pitchFamily="34" charset="0"/>
                <a:cs typeface="Arial" pitchFamily="34" charset="0"/>
              </a:rPr>
              <a:t>thể</a:t>
            </a:r>
            <a:r>
              <a:rPr lang="en-US" sz="3000" i="1" spc="190" dirty="0">
                <a:latin typeface="Arial" pitchFamily="34" charset="0"/>
                <a:cs typeface="Arial" pitchFamily="34" charset="0"/>
              </a:rPr>
              <a:t> </a:t>
            </a:r>
            <a:r>
              <a:rPr lang="en-US" sz="3000" i="1" spc="190" dirty="0" err="1">
                <a:latin typeface="Arial" pitchFamily="34" charset="0"/>
                <a:cs typeface="Arial" pitchFamily="34" charset="0"/>
              </a:rPr>
              <a:t>hóa</a:t>
            </a:r>
            <a:r>
              <a:rPr lang="en-US" sz="3000" i="1" spc="190" dirty="0">
                <a:latin typeface="Arial" pitchFamily="34" charset="0"/>
                <a:cs typeface="Arial" pitchFamily="34" charset="0"/>
              </a:rPr>
              <a:t> </a:t>
            </a:r>
            <a:r>
              <a:rPr lang="en-US" sz="3000" i="1" spc="190" dirty="0" err="1">
                <a:latin typeface="Arial" pitchFamily="34" charset="0"/>
                <a:cs typeface="Arial" pitchFamily="34" charset="0"/>
              </a:rPr>
              <a:t>các</a:t>
            </a:r>
            <a:r>
              <a:rPr lang="en-US" sz="3000" i="1" spc="190" dirty="0">
                <a:latin typeface="Arial" pitchFamily="34" charset="0"/>
                <a:cs typeface="Arial" pitchFamily="34" charset="0"/>
              </a:rPr>
              <a:t> </a:t>
            </a:r>
            <a:r>
              <a:rPr lang="en-US" sz="3000" i="1" spc="190" dirty="0" err="1">
                <a:latin typeface="Arial" pitchFamily="34" charset="0"/>
                <a:cs typeface="Arial" pitchFamily="34" charset="0"/>
              </a:rPr>
              <a:t>tiêu</a:t>
            </a:r>
            <a:r>
              <a:rPr lang="en-US" sz="3000" i="1" spc="190" dirty="0">
                <a:latin typeface="Arial" pitchFamily="34" charset="0"/>
                <a:cs typeface="Arial" pitchFamily="34" charset="0"/>
              </a:rPr>
              <a:t> </a:t>
            </a:r>
            <a:r>
              <a:rPr lang="en-US" sz="3000" i="1" spc="190" dirty="0" err="1">
                <a:latin typeface="Arial" pitchFamily="34" charset="0"/>
                <a:cs typeface="Arial" pitchFamily="34" charset="0"/>
              </a:rPr>
              <a:t>chí</a:t>
            </a:r>
            <a:r>
              <a:rPr lang="en-US" sz="3000" i="1" spc="190" dirty="0">
                <a:latin typeface="Arial" pitchFamily="34" charset="0"/>
                <a:cs typeface="Arial" pitchFamily="34" charset="0"/>
              </a:rPr>
              <a:t> </a:t>
            </a:r>
            <a:r>
              <a:rPr lang="en-US" sz="3000" i="1" spc="190" dirty="0" err="1">
                <a:latin typeface="Arial" pitchFamily="34" charset="0"/>
                <a:cs typeface="Arial" pitchFamily="34" charset="0"/>
              </a:rPr>
              <a:t>đánh</a:t>
            </a:r>
            <a:r>
              <a:rPr lang="en-US" sz="3000" i="1" spc="190" dirty="0">
                <a:latin typeface="Arial" pitchFamily="34" charset="0"/>
                <a:cs typeface="Arial" pitchFamily="34" charset="0"/>
              </a:rPr>
              <a:t> </a:t>
            </a:r>
            <a:r>
              <a:rPr lang="en-US" sz="3000" i="1" spc="190" dirty="0" err="1">
                <a:latin typeface="Arial" pitchFamily="34" charset="0"/>
                <a:cs typeface="Arial" pitchFamily="34" charset="0"/>
              </a:rPr>
              <a:t>giá</a:t>
            </a:r>
            <a:r>
              <a:rPr lang="en-US" sz="3000" i="1" spc="190" dirty="0">
                <a:latin typeface="Arial" pitchFamily="34" charset="0"/>
                <a:cs typeface="Arial" pitchFamily="34" charset="0"/>
              </a:rPr>
              <a:t> </a:t>
            </a:r>
            <a:r>
              <a:rPr lang="en-US" sz="3000" i="1" spc="190" dirty="0" err="1">
                <a:latin typeface="Arial" pitchFamily="34" charset="0"/>
                <a:cs typeface="Arial" pitchFamily="34" charset="0"/>
              </a:rPr>
              <a:t>để</a:t>
            </a:r>
            <a:r>
              <a:rPr lang="en-US" sz="3000" i="1" spc="190" dirty="0">
                <a:latin typeface="Arial" pitchFamily="34" charset="0"/>
                <a:cs typeface="Arial" pitchFamily="34" charset="0"/>
              </a:rPr>
              <a:t> </a:t>
            </a:r>
            <a:r>
              <a:rPr lang="en-US" sz="3000" i="1" spc="190" dirty="0" err="1">
                <a:latin typeface="Arial" pitchFamily="34" charset="0"/>
                <a:cs typeface="Arial" pitchFamily="34" charset="0"/>
              </a:rPr>
              <a:t>phù</a:t>
            </a:r>
            <a:r>
              <a:rPr lang="en-US" sz="3000" i="1" spc="190" dirty="0">
                <a:latin typeface="Arial" pitchFamily="34" charset="0"/>
                <a:cs typeface="Arial" pitchFamily="34" charset="0"/>
              </a:rPr>
              <a:t> </a:t>
            </a:r>
            <a:r>
              <a:rPr lang="en-US" sz="3000" i="1" spc="190" dirty="0" err="1">
                <a:latin typeface="Arial" pitchFamily="34" charset="0"/>
                <a:cs typeface="Arial" pitchFamily="34" charset="0"/>
              </a:rPr>
              <a:t>hợp</a:t>
            </a:r>
            <a:r>
              <a:rPr lang="en-US" sz="3000" i="1" spc="190" dirty="0">
                <a:latin typeface="Arial" pitchFamily="34" charset="0"/>
                <a:cs typeface="Arial" pitchFamily="34" charset="0"/>
              </a:rPr>
              <a:t> </a:t>
            </a:r>
            <a:r>
              <a:rPr lang="en-US" sz="3000" i="1" spc="190" dirty="0" err="1">
                <a:latin typeface="Arial" pitchFamily="34" charset="0"/>
                <a:cs typeface="Arial" pitchFamily="34" charset="0"/>
              </a:rPr>
              <a:t>với</a:t>
            </a:r>
            <a:r>
              <a:rPr lang="en-US" sz="3000" i="1" spc="190" dirty="0">
                <a:latin typeface="Arial" pitchFamily="34" charset="0"/>
                <a:cs typeface="Arial" pitchFamily="34" charset="0"/>
              </a:rPr>
              <a:t> </a:t>
            </a:r>
            <a:r>
              <a:rPr lang="en-US" sz="3000" i="1" spc="190" dirty="0" err="1">
                <a:latin typeface="Arial" pitchFamily="34" charset="0"/>
                <a:cs typeface="Arial" pitchFamily="34" charset="0"/>
              </a:rPr>
              <a:t>mục</a:t>
            </a:r>
            <a:r>
              <a:rPr lang="en-US" sz="3000" i="1" spc="190" dirty="0">
                <a:latin typeface="Arial" pitchFamily="34" charset="0"/>
                <a:cs typeface="Arial" pitchFamily="34" charset="0"/>
              </a:rPr>
              <a:t> </a:t>
            </a:r>
            <a:r>
              <a:rPr lang="en-US" sz="3000" i="1" spc="190" dirty="0" err="1">
                <a:latin typeface="Arial" pitchFamily="34" charset="0"/>
                <a:cs typeface="Arial" pitchFamily="34" charset="0"/>
              </a:rPr>
              <a:t>đích</a:t>
            </a:r>
            <a:r>
              <a:rPr lang="en-US" sz="3000" i="1" spc="190" dirty="0">
                <a:latin typeface="Arial" pitchFamily="34" charset="0"/>
                <a:cs typeface="Arial" pitchFamily="34" charset="0"/>
              </a:rPr>
              <a:t>, </a:t>
            </a:r>
            <a:r>
              <a:rPr lang="en-US" sz="3000" i="1" spc="190" dirty="0" err="1">
                <a:latin typeface="Arial" pitchFamily="34" charset="0"/>
                <a:cs typeface="Arial" pitchFamily="34" charset="0"/>
              </a:rPr>
              <a:t>thời</a:t>
            </a:r>
            <a:r>
              <a:rPr lang="en-US" sz="3000" i="1" spc="190" dirty="0">
                <a:latin typeface="Arial" pitchFamily="34" charset="0"/>
                <a:cs typeface="Arial" pitchFamily="34" charset="0"/>
              </a:rPr>
              <a:t> </a:t>
            </a:r>
            <a:r>
              <a:rPr lang="en-US" sz="3000" i="1" spc="190" dirty="0" err="1">
                <a:latin typeface="Arial" pitchFamily="34" charset="0"/>
                <a:cs typeface="Arial" pitchFamily="34" charset="0"/>
              </a:rPr>
              <a:t>điểm</a:t>
            </a:r>
            <a:r>
              <a:rPr lang="en-US" sz="3000" i="1" spc="190" dirty="0">
                <a:latin typeface="Arial" pitchFamily="34" charset="0"/>
                <a:cs typeface="Arial" pitchFamily="34" charset="0"/>
              </a:rPr>
              <a:t>, </a:t>
            </a:r>
            <a:r>
              <a:rPr lang="en-US" sz="3000" i="1" spc="190" dirty="0" err="1">
                <a:latin typeface="Arial" pitchFamily="34" charset="0"/>
                <a:cs typeface="Arial" pitchFamily="34" charset="0"/>
              </a:rPr>
              <a:t>nội</a:t>
            </a:r>
            <a:r>
              <a:rPr lang="en-US" sz="3000" i="1" spc="190" dirty="0">
                <a:latin typeface="Arial" pitchFamily="34" charset="0"/>
                <a:cs typeface="Arial" pitchFamily="34" charset="0"/>
              </a:rPr>
              <a:t> dung </a:t>
            </a:r>
            <a:r>
              <a:rPr lang="en-US" sz="3000" i="1" spc="190" dirty="0" err="1">
                <a:latin typeface="Arial" pitchFamily="34" charset="0"/>
                <a:cs typeface="Arial" pitchFamily="34" charset="0"/>
              </a:rPr>
              <a:t>đánh</a:t>
            </a:r>
            <a:r>
              <a:rPr lang="en-US" sz="3000" i="1" spc="190" dirty="0">
                <a:latin typeface="Arial" pitchFamily="34" charset="0"/>
                <a:cs typeface="Arial" pitchFamily="34" charset="0"/>
              </a:rPr>
              <a:t> </a:t>
            </a:r>
            <a:r>
              <a:rPr lang="en-US" sz="3000" i="1" spc="190" dirty="0" err="1">
                <a:latin typeface="Arial" pitchFamily="34" charset="0"/>
                <a:cs typeface="Arial" pitchFamily="34" charset="0"/>
              </a:rPr>
              <a:t>giá</a:t>
            </a:r>
            <a:r>
              <a:rPr lang="en-US" sz="3000" i="1" spc="190" dirty="0">
                <a:latin typeface="Arial" pitchFamily="34" charset="0"/>
                <a:cs typeface="Arial" pitchFamily="34" charset="0"/>
              </a:rPr>
              <a:t> </a:t>
            </a:r>
            <a:r>
              <a:rPr lang="en-US" sz="3000" i="1" spc="190" dirty="0" err="1">
                <a:latin typeface="Arial" pitchFamily="34" charset="0"/>
                <a:cs typeface="Arial" pitchFamily="34" charset="0"/>
              </a:rPr>
              <a:t>theo</a:t>
            </a:r>
            <a:r>
              <a:rPr lang="en-US" sz="3000" i="1" spc="190" dirty="0">
                <a:latin typeface="Arial" pitchFamily="34" charset="0"/>
                <a:cs typeface="Arial" pitchFamily="34" charset="0"/>
              </a:rPr>
              <a:t> </a:t>
            </a:r>
            <a:r>
              <a:rPr lang="en-US" sz="3000" i="1" spc="190" dirty="0" err="1">
                <a:latin typeface="Arial" pitchFamily="34" charset="0"/>
                <a:cs typeface="Arial" pitchFamily="34" charset="0"/>
              </a:rPr>
              <a:t>thực</a:t>
            </a:r>
            <a:r>
              <a:rPr lang="en-US" sz="3000" i="1" spc="190" dirty="0">
                <a:latin typeface="Arial" pitchFamily="34" charset="0"/>
                <a:cs typeface="Arial" pitchFamily="34" charset="0"/>
              </a:rPr>
              <a:t> </a:t>
            </a:r>
            <a:r>
              <a:rPr lang="en-US" sz="3000" i="1" spc="190" dirty="0" err="1">
                <a:latin typeface="Arial" pitchFamily="34" charset="0"/>
                <a:cs typeface="Arial" pitchFamily="34" charset="0"/>
              </a:rPr>
              <a:t>tế</a:t>
            </a:r>
            <a:r>
              <a:rPr lang="en-US" sz="3000" i="1" spc="190" dirty="0">
                <a:latin typeface="Arial" pitchFamily="34" charset="0"/>
                <a:cs typeface="Arial" pitchFamily="34" charset="0"/>
              </a:rPr>
              <a:t> </a:t>
            </a:r>
            <a:r>
              <a:rPr lang="en-US" sz="3000" i="1" spc="190" dirty="0" err="1">
                <a:latin typeface="Arial" pitchFamily="34" charset="0"/>
                <a:cs typeface="Arial" pitchFamily="34" charset="0"/>
              </a:rPr>
              <a:t>sử</a:t>
            </a:r>
            <a:r>
              <a:rPr lang="en-US" sz="3000" i="1" spc="190" dirty="0">
                <a:latin typeface="Arial" pitchFamily="34" charset="0"/>
                <a:cs typeface="Arial" pitchFamily="34" charset="0"/>
              </a:rPr>
              <a:t> </a:t>
            </a:r>
            <a:r>
              <a:rPr lang="en-US" sz="3000" i="1" spc="190" dirty="0" err="1">
                <a:latin typeface="Arial" pitchFamily="34" charset="0"/>
                <a:cs typeface="Arial" pitchFamily="34" charset="0"/>
              </a:rPr>
              <a:t>dụng</a:t>
            </a:r>
            <a:r>
              <a:rPr lang="en-US" sz="3000" i="1" spc="190" dirty="0">
                <a:latin typeface="Arial" pitchFamily="34" charset="0"/>
                <a:cs typeface="Arial" pitchFamily="34" charset="0"/>
              </a:rPr>
              <a:t> </a:t>
            </a:r>
            <a:r>
              <a:rPr lang="en-US" sz="3000" i="1" spc="190" dirty="0" err="1">
                <a:latin typeface="Arial" pitchFamily="34" charset="0"/>
                <a:cs typeface="Arial" pitchFamily="34" charset="0"/>
              </a:rPr>
              <a:t>của</a:t>
            </a:r>
            <a:r>
              <a:rPr lang="en-US" sz="3000" i="1" spc="190" dirty="0">
                <a:latin typeface="Arial" pitchFamily="34" charset="0"/>
                <a:cs typeface="Arial" pitchFamily="34" charset="0"/>
              </a:rPr>
              <a:t> </a:t>
            </a:r>
            <a:r>
              <a:rPr lang="en-US" sz="3000" i="1" spc="190" dirty="0" err="1">
                <a:latin typeface="Arial" pitchFamily="34" charset="0"/>
                <a:cs typeface="Arial" pitchFamily="34" charset="0"/>
              </a:rPr>
              <a:t>cơ</a:t>
            </a:r>
            <a:r>
              <a:rPr lang="en-US" sz="3000" i="1" spc="190" dirty="0">
                <a:latin typeface="Arial" pitchFamily="34" charset="0"/>
                <a:cs typeface="Arial" pitchFamily="34" charset="0"/>
              </a:rPr>
              <a:t> </a:t>
            </a:r>
            <a:r>
              <a:rPr lang="en-US" sz="3000" i="1" spc="190" dirty="0" err="1">
                <a:latin typeface="Arial" pitchFamily="34" charset="0"/>
                <a:cs typeface="Arial" pitchFamily="34" charset="0"/>
              </a:rPr>
              <a:t>sở</a:t>
            </a:r>
            <a:r>
              <a:rPr lang="en-US" sz="3000" i="1" spc="190" dirty="0">
                <a:latin typeface="Arial" pitchFamily="34" charset="0"/>
                <a:cs typeface="Arial" pitchFamily="34" charset="0"/>
              </a:rPr>
              <a:t> </a:t>
            </a:r>
            <a:r>
              <a:rPr lang="en-US" sz="3000" i="1" spc="190" dirty="0" err="1">
                <a:latin typeface="Arial" pitchFamily="34" charset="0"/>
                <a:cs typeface="Arial" pitchFamily="34" charset="0"/>
              </a:rPr>
              <a:t>giáo</a:t>
            </a:r>
            <a:r>
              <a:rPr lang="en-US" sz="3000" i="1" spc="190" dirty="0">
                <a:latin typeface="Arial" pitchFamily="34" charset="0"/>
                <a:cs typeface="Arial" pitchFamily="34" charset="0"/>
              </a:rPr>
              <a:t> </a:t>
            </a:r>
            <a:r>
              <a:rPr lang="en-US" sz="3000" i="1" spc="190" dirty="0" err="1">
                <a:latin typeface="Arial" pitchFamily="34" charset="0"/>
                <a:cs typeface="Arial" pitchFamily="34" charset="0"/>
              </a:rPr>
              <a:t>dục</a:t>
            </a:r>
            <a:r>
              <a:rPr lang="en-US" sz="3000" i="1" spc="190" dirty="0">
                <a:latin typeface="Arial" pitchFamily="34" charset="0"/>
                <a:cs typeface="Arial" pitchFamily="34" charset="0"/>
              </a:rPr>
              <a:t> </a:t>
            </a:r>
            <a:r>
              <a:rPr lang="en-US" sz="3000" i="1" spc="190" dirty="0" err="1">
                <a:latin typeface="Arial" pitchFamily="34" charset="0"/>
                <a:cs typeface="Arial" pitchFamily="34" charset="0"/>
              </a:rPr>
              <a:t>mầm</a:t>
            </a:r>
            <a:r>
              <a:rPr lang="en-US" sz="3000" i="1" spc="190" dirty="0">
                <a:latin typeface="Arial" pitchFamily="34" charset="0"/>
                <a:cs typeface="Arial" pitchFamily="34" charset="0"/>
              </a:rPr>
              <a:t> non.</a:t>
            </a:r>
          </a:p>
          <a:p>
            <a:pPr algn="just">
              <a:lnSpc>
                <a:spcPct val="150000"/>
              </a:lnSpc>
            </a:pPr>
            <a:endParaRPr lang="en-US" sz="2799" i="1" spc="190" dirty="0">
              <a:solidFill>
                <a:srgbClr val="FFFFFF"/>
              </a:solidFill>
              <a:latin typeface="Arial" pitchFamily="34" charset="0"/>
              <a:cs typeface="Arial" pitchFamily="34" charset="0"/>
            </a:endParaRPr>
          </a:p>
        </p:txBody>
      </p:sp>
      <p:sp>
        <p:nvSpPr>
          <p:cNvPr id="11" name="TextBox 11"/>
          <p:cNvSpPr txBox="1"/>
          <p:nvPr/>
        </p:nvSpPr>
        <p:spPr>
          <a:xfrm>
            <a:off x="1722812" y="1768738"/>
            <a:ext cx="9817808" cy="538609"/>
          </a:xfrm>
          <a:prstGeom prst="rect">
            <a:avLst/>
          </a:prstGeom>
        </p:spPr>
        <p:txBody>
          <a:bodyPr wrap="square" lIns="0" tIns="0" rIns="0" bIns="0" rtlCol="0" anchor="t">
            <a:spAutoFit/>
          </a:bodyPr>
          <a:lstStyle>
            <a:defPPr>
              <a:defRPr lang="en-US"/>
            </a:defPPr>
            <a:lvl1pPr algn="just">
              <a:lnSpc>
                <a:spcPts val="4200"/>
              </a:lnSpc>
              <a:defRPr sz="3000" b="1">
                <a:solidFill>
                  <a:srgbClr val="060FBA"/>
                </a:solidFill>
                <a:latin typeface="Arial" pitchFamily="34" charset="0"/>
                <a:cs typeface="Arial" pitchFamily="34" charset="0"/>
              </a:defRPr>
            </a:lvl1pPr>
          </a:lstStyle>
          <a:p>
            <a:r>
              <a:rPr lang="en-US" dirty="0"/>
              <a:t>2. ĐỐI </a:t>
            </a:r>
            <a:r>
              <a:rPr lang="en-US" dirty="0" err="1"/>
              <a:t>TƯỢNG</a:t>
            </a:r>
            <a:r>
              <a:rPr lang="en-US" dirty="0"/>
              <a:t> </a:t>
            </a:r>
            <a:r>
              <a:rPr lang="en-US" dirty="0" err="1"/>
              <a:t>SỬ</a:t>
            </a:r>
            <a:r>
              <a:rPr lang="en-US" dirty="0"/>
              <a:t> </a:t>
            </a:r>
            <a:r>
              <a:rPr lang="en-US" dirty="0" err="1"/>
              <a:t>DỤNG</a:t>
            </a:r>
            <a:r>
              <a:rPr lang="en-US" dirty="0"/>
              <a:t> </a:t>
            </a:r>
            <a:r>
              <a:rPr lang="en-US" dirty="0" err="1"/>
              <a:t>CÔNG</a:t>
            </a:r>
            <a:r>
              <a:rPr lang="en-US" dirty="0"/>
              <a:t> CỤ </a:t>
            </a:r>
            <a:r>
              <a:rPr lang="en-US" dirty="0" err="1"/>
              <a:t>ĐÁNH</a:t>
            </a:r>
            <a:r>
              <a:rPr lang="en-US" dirty="0"/>
              <a:t> </a:t>
            </a:r>
            <a:r>
              <a:rPr lang="en-US" dirty="0" err="1"/>
              <a:t>GIÁ</a:t>
            </a:r>
            <a:endParaRPr lang="en-US" dirty="0"/>
          </a:p>
        </p:txBody>
      </p:sp>
      <p:sp>
        <p:nvSpPr>
          <p:cNvPr id="12" name="Rectangle 1"/>
          <p:cNvSpPr>
            <a:spLocks noChangeArrowheads="1"/>
          </p:cNvSpPr>
          <p:nvPr/>
        </p:nvSpPr>
        <p:spPr bwMode="auto">
          <a:xfrm>
            <a:off x="0" y="0"/>
            <a:ext cx="53435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anh lại vừa gọi cho em, 8h15 TTr chứ đến đâu, cứ chủ động, TTr đến lúc nào bắt đầu lúc đó chị ah</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Arial" panose="020B0604020202020204" pitchFamily="34" charset="0"/>
              </a:rPr>
              <a:t>19:22</a:t>
            </a:r>
            <a:endParaRPr kumimoji="0" lang="en-US" altLang="en-US" sz="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Arial" panose="020B0604020202020204" pitchFamily="34" charset="0"/>
              </a:rPr>
              <a:t>Đã nhận</a:t>
            </a:r>
            <a:endParaRPr kumimoji="0" lang="en-US" altLang="en-US" sz="12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2"/>
          <p:cNvSpPr>
            <a:spLocks noChangeArrowheads="1"/>
          </p:cNvSpPr>
          <p:nvPr/>
        </p:nvSpPr>
        <p:spPr bwMode="auto">
          <a:xfrm>
            <a:off x="0" y="0"/>
            <a:ext cx="2095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6654" tIns="76176" rIns="66654" bIns="57132" numCol="1" anchor="ctr" anchorCtr="0" compatLnSpc="1">
            <a:prstTxWarp prst="textNoShape">
              <a:avLst/>
            </a:prstTxWarp>
            <a:spAutoFit/>
          </a:bodyPr>
          <a:lstStyle/>
          <a:p>
            <a:endParaRPr lang="en-US"/>
          </a:p>
        </p:txBody>
      </p:sp>
      <p:sp>
        <p:nvSpPr>
          <p:cNvPr id="14" name="Rectangle 5"/>
          <p:cNvSpPr>
            <a:spLocks noChangeArrowheads="1"/>
          </p:cNvSpPr>
          <p:nvPr/>
        </p:nvSpPr>
        <p:spPr bwMode="auto">
          <a:xfrm>
            <a:off x="0" y="0"/>
            <a:ext cx="18288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US"/>
          </a:p>
        </p:txBody>
      </p:sp>
      <p:sp>
        <p:nvSpPr>
          <p:cNvPr id="15" name="Rectangle 6"/>
          <p:cNvSpPr>
            <a:spLocks noChangeArrowheads="1"/>
          </p:cNvSpPr>
          <p:nvPr/>
        </p:nvSpPr>
        <p:spPr bwMode="auto">
          <a:xfrm>
            <a:off x="0" y="0"/>
            <a:ext cx="18288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rPr>
              <a:t/>
            </a:r>
            <a:br>
              <a:rPr kumimoji="0" lang="en-US" altLang="en-US" sz="11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AutoShape 4" descr="blob:file:///3277aaca-07ac-470a-99f1-0e3a956b95ec"/>
          <p:cNvSpPr>
            <a:spLocks noChangeAspect="1" noChangeArrowheads="1"/>
          </p:cNvSpPr>
          <p:nvPr/>
        </p:nvSpPr>
        <p:spPr bwMode="auto">
          <a:xfrm>
            <a:off x="63500" y="-2746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TextBox 10"/>
          <p:cNvSpPr txBox="1"/>
          <p:nvPr/>
        </p:nvSpPr>
        <p:spPr>
          <a:xfrm>
            <a:off x="1722812" y="4135774"/>
            <a:ext cx="3759958" cy="595612"/>
          </a:xfrm>
          <a:prstGeom prst="rect">
            <a:avLst/>
          </a:prstGeom>
        </p:spPr>
        <p:style>
          <a:lnRef idx="1">
            <a:schemeClr val="accent3"/>
          </a:lnRef>
          <a:fillRef idx="2">
            <a:schemeClr val="accent3"/>
          </a:fillRef>
          <a:effectRef idx="1">
            <a:schemeClr val="accent3"/>
          </a:effectRef>
          <a:fontRef idx="minor">
            <a:schemeClr val="dk1"/>
          </a:fontRef>
        </p:style>
        <p:txBody>
          <a:bodyPr wrap="square" lIns="0" tIns="0" rIns="0" bIns="0" rtlCol="0" anchor="t">
            <a:spAutoFit/>
          </a:bodyPr>
          <a:lstStyle/>
          <a:p>
            <a:pPr algn="just">
              <a:lnSpc>
                <a:spcPts val="5067"/>
              </a:lnSpc>
            </a:pPr>
            <a:r>
              <a:rPr lang="en-US" sz="3600" b="1" spc="190" dirty="0">
                <a:latin typeface="Arial" pitchFamily="34" charset="0"/>
                <a:cs typeface="Arial" pitchFamily="34" charset="0"/>
              </a:rPr>
              <a:t>     - </a:t>
            </a:r>
            <a:r>
              <a:rPr lang="en-US" sz="3600" b="1" spc="190" dirty="0" err="1">
                <a:latin typeface="Arial" pitchFamily="34" charset="0"/>
                <a:cs typeface="Arial" pitchFamily="34" charset="0"/>
              </a:rPr>
              <a:t>Giáo</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viên</a:t>
            </a:r>
            <a:endParaRPr lang="en-US" sz="3600" b="1" spc="190" dirty="0">
              <a:latin typeface="Arial" pitchFamily="34" charset="0"/>
              <a:cs typeface="Arial" pitchFamily="34" charset="0"/>
            </a:endParaRPr>
          </a:p>
        </p:txBody>
      </p:sp>
      <p:sp>
        <p:nvSpPr>
          <p:cNvPr id="18" name="TextBox 10"/>
          <p:cNvSpPr txBox="1"/>
          <p:nvPr/>
        </p:nvSpPr>
        <p:spPr>
          <a:xfrm>
            <a:off x="1722812" y="2836919"/>
            <a:ext cx="5668588" cy="595612"/>
          </a:xfrm>
          <a:prstGeom prst="rect">
            <a:avLst/>
          </a:prstGeom>
        </p:spPr>
        <p:style>
          <a:lnRef idx="1">
            <a:schemeClr val="accent3"/>
          </a:lnRef>
          <a:fillRef idx="2">
            <a:schemeClr val="accent3"/>
          </a:fillRef>
          <a:effectRef idx="1">
            <a:schemeClr val="accent3"/>
          </a:effectRef>
          <a:fontRef idx="minor">
            <a:schemeClr val="dk1"/>
          </a:fontRef>
        </p:style>
        <p:txBody>
          <a:bodyPr wrap="square" lIns="0" tIns="0" rIns="0" bIns="0" rtlCol="0" anchor="t">
            <a:spAutoFit/>
          </a:bodyPr>
          <a:lstStyle/>
          <a:p>
            <a:pPr algn="just">
              <a:lnSpc>
                <a:spcPts val="5067"/>
              </a:lnSpc>
            </a:pPr>
            <a:r>
              <a:rPr lang="en-US" sz="3600" b="1" spc="190" dirty="0">
                <a:latin typeface="Arial" pitchFamily="34" charset="0"/>
                <a:cs typeface="Arial" pitchFamily="34" charset="0"/>
              </a:rPr>
              <a:t>     - </a:t>
            </a:r>
            <a:r>
              <a:rPr lang="en-US" sz="3600" b="1" spc="190" dirty="0" err="1">
                <a:latin typeface="Arial" pitchFamily="34" charset="0"/>
                <a:cs typeface="Arial" pitchFamily="34" charset="0"/>
              </a:rPr>
              <a:t>Cán</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bộ</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quản</a:t>
            </a:r>
            <a:r>
              <a:rPr lang="en-US" sz="3600" b="1" spc="190" dirty="0">
                <a:latin typeface="Arial" pitchFamily="34" charset="0"/>
                <a:cs typeface="Arial" pitchFamily="34" charset="0"/>
              </a:rPr>
              <a:t> </a:t>
            </a:r>
            <a:r>
              <a:rPr lang="en-US" sz="3600" b="1" spc="190" dirty="0" err="1">
                <a:latin typeface="Arial" pitchFamily="34" charset="0"/>
                <a:cs typeface="Arial" pitchFamily="34" charset="0"/>
              </a:rPr>
              <a:t>lý</a:t>
            </a:r>
            <a:endParaRPr lang="en-US" sz="3600" b="1" spc="19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2393</TotalTime>
  <Words>5275</Words>
  <Application>Microsoft Office PowerPoint</Application>
  <PresentationFormat>Custom</PresentationFormat>
  <Paragraphs>423</Paragraphs>
  <Slides>44</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Arial</vt:lpstr>
      <vt:lpstr>Cooper Hewitt Bold</vt:lpstr>
      <vt:lpstr>Wingdings</vt:lpstr>
      <vt:lpstr>Roboto Condensed Bold</vt:lpstr>
      <vt:lpstr>Public Sans Bold</vt:lpstr>
      <vt:lpstr>Calibri</vt:lpstr>
      <vt:lpstr>Mokoto</vt:lpstr>
      <vt:lpstr>Roboto Condensed</vt:lpstr>
      <vt:lpstr>Open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HƯỚNG DẪN XÂY DỰNG, SỬ DỤNG BỘ CÔNG CỤ ĐÁNH GIÁ VIỆC THỰC HIỆN CHƯƠNG TRÌNH GIÁO DỤC MẦM NON TRONG CÁC CƠ SỞ GIÁO DỤC MẦM NON</dc:title>
  <dc:creator>Cao Thị Hồng Nhung</dc:creator>
  <cp:lastModifiedBy>Admin</cp:lastModifiedBy>
  <cp:revision>184</cp:revision>
  <cp:lastPrinted>2022-08-15T01:17:35Z</cp:lastPrinted>
  <dcterms:created xsi:type="dcterms:W3CDTF">2006-08-16T00:00:00Z</dcterms:created>
  <dcterms:modified xsi:type="dcterms:W3CDTF">2023-03-16T11:52:14Z</dcterms:modified>
  <dc:identifier>DAFHNk2PUQM</dc:identifier>
</cp:coreProperties>
</file>